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57" r:id="rId3"/>
    <p:sldId id="274" r:id="rId4"/>
    <p:sldId id="258" r:id="rId5"/>
    <p:sldId id="260" r:id="rId6"/>
    <p:sldId id="261" r:id="rId7"/>
    <p:sldId id="275" r:id="rId8"/>
    <p:sldId id="262" r:id="rId9"/>
    <p:sldId id="269" r:id="rId10"/>
    <p:sldId id="264" r:id="rId11"/>
    <p:sldId id="267" r:id="rId12"/>
    <p:sldId id="270" r:id="rId13"/>
    <p:sldId id="272" r:id="rId14"/>
    <p:sldId id="268" r:id="rId15"/>
    <p:sldId id="27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IBOR MIGUEL" initials="CIM" lastIdx="1" clrIdx="0">
    <p:extLst>
      <p:ext uri="{19B8F6BF-5375-455C-9EA6-DF929625EA0E}">
        <p15:presenceInfo xmlns:p15="http://schemas.microsoft.com/office/powerpoint/2012/main" userId="S::carlos.ibor@ucv.es::446fbc16-30e3-457b-9aca-f592a1090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517"/>
  </p:normalViewPr>
  <p:slideViewPr>
    <p:cSldViewPr snapToGrid="0" snapToObjects="1">
      <p:cViewPr varScale="1">
        <p:scale>
          <a:sx n="88" d="100"/>
          <a:sy n="88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Intolerancia/Alergia </a:t>
          </a:r>
          <a:r>
            <a:rPr lang="es-ES" sz="2400" dirty="0" err="1"/>
            <a:t>AINEs</a:t>
          </a:r>
          <a:r>
            <a:rPr lang="es-ES" sz="2400" dirty="0"/>
            <a:t>-Analgésicos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8111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Pacientes con altas dosis de analgésicos y efectos secundarios importantes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ScaleX="108419" custLinFactNeighborX="3152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No haber sido desestimado o tratado sin éxito por la unidad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ScaleX="99977" custLinFactNeighborX="7589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Rotación opioides no efectiva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3152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E4163F-FE22-F448-B11E-CE347224437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757EE11-3A0D-8245-83DB-E0641DAD44E5}">
      <dgm:prSet phldrT="[Texto]" custT="1"/>
      <dgm:spPr/>
      <dgm:t>
        <a:bodyPr/>
        <a:lstStyle/>
        <a:p>
          <a:r>
            <a:rPr lang="es-ES" sz="2400" dirty="0"/>
            <a:t>Haber agotado medidas conservadoras</a:t>
          </a:r>
        </a:p>
      </dgm:t>
    </dgm:pt>
    <dgm:pt modelId="{3349D42E-A066-2D49-96AB-C28B95F3EEB7}" type="parTrans" cxnId="{DA556EF5-596D-5541-9AE7-D0331DE8B4F3}">
      <dgm:prSet/>
      <dgm:spPr/>
      <dgm:t>
        <a:bodyPr/>
        <a:lstStyle/>
        <a:p>
          <a:endParaRPr lang="es-ES"/>
        </a:p>
      </dgm:t>
    </dgm:pt>
    <dgm:pt modelId="{20CD8489-6CE1-754B-A0F0-79F18D78226D}" type="sibTrans" cxnId="{DA556EF5-596D-5541-9AE7-D0331DE8B4F3}">
      <dgm:prSet/>
      <dgm:spPr/>
      <dgm:t>
        <a:bodyPr/>
        <a:lstStyle/>
        <a:p>
          <a:endParaRPr lang="es-ES"/>
        </a:p>
      </dgm:t>
    </dgm:pt>
    <dgm:pt modelId="{F83C2137-A426-544A-86BA-9432FCDB5E1A}">
      <dgm:prSet phldrT="[Texto]" custT="1"/>
      <dgm:spPr/>
      <dgm:t>
        <a:bodyPr/>
        <a:lstStyle/>
        <a:p>
          <a:r>
            <a:rPr lang="es-ES" sz="2400" dirty="0"/>
            <a:t>Pruebas complementarias actualizadas</a:t>
          </a:r>
        </a:p>
        <a:p>
          <a:r>
            <a:rPr lang="es-ES" sz="2400" dirty="0"/>
            <a:t>(p.ej. RMN último año)</a:t>
          </a:r>
          <a:endParaRPr lang="es-ES" sz="3300" dirty="0"/>
        </a:p>
      </dgm:t>
    </dgm:pt>
    <dgm:pt modelId="{E71B6A23-CD6D-054D-9DDD-AA41D7B060C1}" type="parTrans" cxnId="{FA0E6BCB-3463-F44E-976A-2F25CA49F5F9}">
      <dgm:prSet/>
      <dgm:spPr/>
      <dgm:t>
        <a:bodyPr/>
        <a:lstStyle/>
        <a:p>
          <a:endParaRPr lang="es-ES"/>
        </a:p>
      </dgm:t>
    </dgm:pt>
    <dgm:pt modelId="{CC5F984C-4AD8-4B45-9A33-24297F650057}" type="sibTrans" cxnId="{FA0E6BCB-3463-F44E-976A-2F25CA49F5F9}">
      <dgm:prSet/>
      <dgm:spPr/>
      <dgm:t>
        <a:bodyPr/>
        <a:lstStyle/>
        <a:p>
          <a:endParaRPr lang="es-ES"/>
        </a:p>
      </dgm:t>
    </dgm:pt>
    <dgm:pt modelId="{85F5725F-A550-674C-B208-7E09862149D6}" type="pres">
      <dgm:prSet presAssocID="{65E4163F-FE22-F448-B11E-CE347224437B}" presName="linearFlow" presStyleCnt="0">
        <dgm:presLayoutVars>
          <dgm:dir/>
          <dgm:resizeHandles val="exact"/>
        </dgm:presLayoutVars>
      </dgm:prSet>
      <dgm:spPr/>
    </dgm:pt>
    <dgm:pt modelId="{A8190989-DFEB-2247-AFDD-10866E00FC9F}" type="pres">
      <dgm:prSet presAssocID="{A757EE11-3A0D-8245-83DB-E0641DAD44E5}" presName="composite" presStyleCnt="0"/>
      <dgm:spPr/>
    </dgm:pt>
    <dgm:pt modelId="{C3DF4B1F-93D9-2A4F-B5D4-284F7B48A773}" type="pres">
      <dgm:prSet presAssocID="{A757EE11-3A0D-8245-83DB-E0641DAD44E5}" presName="imgShp" presStyleLbl="fgImgPlace1" presStyleIdx="0" presStyleCnt="2" custLinFactNeighborX="-73064" custLinFactNeighborY="-1142"/>
      <dgm:spPr/>
    </dgm:pt>
    <dgm:pt modelId="{35EE185C-FB30-AE48-AC09-B3B5A56518F1}" type="pres">
      <dgm:prSet presAssocID="{A757EE11-3A0D-8245-83DB-E0641DAD44E5}" presName="txShp" presStyleLbl="node1" presStyleIdx="0" presStyleCnt="2" custScaleX="144235">
        <dgm:presLayoutVars>
          <dgm:bulletEnabled val="1"/>
        </dgm:presLayoutVars>
      </dgm:prSet>
      <dgm:spPr/>
    </dgm:pt>
    <dgm:pt modelId="{58B33F0A-A38D-D743-AB6E-400D7BD15857}" type="pres">
      <dgm:prSet presAssocID="{20CD8489-6CE1-754B-A0F0-79F18D78226D}" presName="spacing" presStyleCnt="0"/>
      <dgm:spPr/>
    </dgm:pt>
    <dgm:pt modelId="{0E5883D7-CE9C-4840-8D31-D2AD7205B71D}" type="pres">
      <dgm:prSet presAssocID="{F83C2137-A426-544A-86BA-9432FCDB5E1A}" presName="composite" presStyleCnt="0"/>
      <dgm:spPr/>
    </dgm:pt>
    <dgm:pt modelId="{AFD59BF9-FCCC-3F41-AA23-1DFB4153A8E3}" type="pres">
      <dgm:prSet presAssocID="{F83C2137-A426-544A-86BA-9432FCDB5E1A}" presName="imgShp" presStyleLbl="fgImgPlace1" presStyleIdx="1" presStyleCnt="2" custLinFactNeighborX="-72737" custLinFactNeighborY="0"/>
      <dgm:spPr/>
    </dgm:pt>
    <dgm:pt modelId="{2890CDA2-9133-184E-ADAF-2336D8B67934}" type="pres">
      <dgm:prSet presAssocID="{F83C2137-A426-544A-86BA-9432FCDB5E1A}" presName="txShp" presStyleLbl="node1" presStyleIdx="1" presStyleCnt="2" custScaleX="144237">
        <dgm:presLayoutVars>
          <dgm:bulletEnabled val="1"/>
        </dgm:presLayoutVars>
      </dgm:prSet>
      <dgm:spPr/>
    </dgm:pt>
  </dgm:ptLst>
  <dgm:cxnLst>
    <dgm:cxn modelId="{36135062-A828-1142-8F89-219C366B3C76}" type="presOf" srcId="{F83C2137-A426-544A-86BA-9432FCDB5E1A}" destId="{2890CDA2-9133-184E-ADAF-2336D8B67934}" srcOrd="0" destOrd="0" presId="urn:microsoft.com/office/officeart/2005/8/layout/vList3"/>
    <dgm:cxn modelId="{6609E8A2-F09E-5242-A77D-74BB613F6011}" type="presOf" srcId="{A757EE11-3A0D-8245-83DB-E0641DAD44E5}" destId="{35EE185C-FB30-AE48-AC09-B3B5A56518F1}" srcOrd="0" destOrd="0" presId="urn:microsoft.com/office/officeart/2005/8/layout/vList3"/>
    <dgm:cxn modelId="{C04722C7-D8BB-A44C-A658-D54FBF95088D}" type="presOf" srcId="{65E4163F-FE22-F448-B11E-CE347224437B}" destId="{85F5725F-A550-674C-B208-7E09862149D6}" srcOrd="0" destOrd="0" presId="urn:microsoft.com/office/officeart/2005/8/layout/vList3"/>
    <dgm:cxn modelId="{FA0E6BCB-3463-F44E-976A-2F25CA49F5F9}" srcId="{65E4163F-FE22-F448-B11E-CE347224437B}" destId="{F83C2137-A426-544A-86BA-9432FCDB5E1A}" srcOrd="1" destOrd="0" parTransId="{E71B6A23-CD6D-054D-9DDD-AA41D7B060C1}" sibTransId="{CC5F984C-4AD8-4B45-9A33-24297F650057}"/>
    <dgm:cxn modelId="{DA556EF5-596D-5541-9AE7-D0331DE8B4F3}" srcId="{65E4163F-FE22-F448-B11E-CE347224437B}" destId="{A757EE11-3A0D-8245-83DB-E0641DAD44E5}" srcOrd="0" destOrd="0" parTransId="{3349D42E-A066-2D49-96AB-C28B95F3EEB7}" sibTransId="{20CD8489-6CE1-754B-A0F0-79F18D78226D}"/>
    <dgm:cxn modelId="{B42A291A-81B3-EE4E-B5DD-3DF7696BA5FA}" type="presParOf" srcId="{85F5725F-A550-674C-B208-7E09862149D6}" destId="{A8190989-DFEB-2247-AFDD-10866E00FC9F}" srcOrd="0" destOrd="0" presId="urn:microsoft.com/office/officeart/2005/8/layout/vList3"/>
    <dgm:cxn modelId="{D68D2F1A-3F82-E344-81FD-97C78512837B}" type="presParOf" srcId="{A8190989-DFEB-2247-AFDD-10866E00FC9F}" destId="{C3DF4B1F-93D9-2A4F-B5D4-284F7B48A773}" srcOrd="0" destOrd="0" presId="urn:microsoft.com/office/officeart/2005/8/layout/vList3"/>
    <dgm:cxn modelId="{8C686628-5014-CA45-B447-C9F03350EA4D}" type="presParOf" srcId="{A8190989-DFEB-2247-AFDD-10866E00FC9F}" destId="{35EE185C-FB30-AE48-AC09-B3B5A56518F1}" srcOrd="1" destOrd="0" presId="urn:microsoft.com/office/officeart/2005/8/layout/vList3"/>
    <dgm:cxn modelId="{1ED2F48B-0A61-1143-8344-EF3A0812FF4E}" type="presParOf" srcId="{85F5725F-A550-674C-B208-7E09862149D6}" destId="{58B33F0A-A38D-D743-AB6E-400D7BD15857}" srcOrd="1" destOrd="0" presId="urn:microsoft.com/office/officeart/2005/8/layout/vList3"/>
    <dgm:cxn modelId="{6B2457E1-61A5-8746-8AFA-3CE1ABB71421}" type="presParOf" srcId="{85F5725F-A550-674C-B208-7E09862149D6}" destId="{0E5883D7-CE9C-4840-8D31-D2AD7205B71D}" srcOrd="2" destOrd="0" presId="urn:microsoft.com/office/officeart/2005/8/layout/vList3"/>
    <dgm:cxn modelId="{38FED58A-B3E2-E344-9793-1435CB7C15C4}" type="presParOf" srcId="{0E5883D7-CE9C-4840-8D31-D2AD7205B71D}" destId="{AFD59BF9-FCCC-3F41-AA23-1DFB4153A8E3}" srcOrd="0" destOrd="0" presId="urn:microsoft.com/office/officeart/2005/8/layout/vList3"/>
    <dgm:cxn modelId="{171EEE95-FCE3-2F40-8AD5-74B0D5A48C78}" type="presParOf" srcId="{0E5883D7-CE9C-4840-8D31-D2AD7205B71D}" destId="{2890CDA2-9133-184E-ADAF-2336D8B679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2D8E1E-CECF-264D-B553-85FAF34B3C7F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28F637-1823-1C4B-A8C5-9F19D5D327C9}">
      <dgm:prSet phldrT="[Texto]" custT="1"/>
      <dgm:spPr/>
      <dgm:t>
        <a:bodyPr/>
        <a:lstStyle/>
        <a:p>
          <a:r>
            <a:rPr lang="es-ES" sz="3200" dirty="0"/>
            <a:t>1º. Juicio diagnóstico</a:t>
          </a:r>
        </a:p>
      </dgm:t>
    </dgm:pt>
    <dgm:pt modelId="{FA10ACEE-311E-D543-95D2-8F6763C84600}" type="parTrans" cxnId="{34581BE1-79B9-9342-9F86-ED4BE01D1A13}">
      <dgm:prSet/>
      <dgm:spPr/>
      <dgm:t>
        <a:bodyPr/>
        <a:lstStyle/>
        <a:p>
          <a:endParaRPr lang="es-ES"/>
        </a:p>
      </dgm:t>
    </dgm:pt>
    <dgm:pt modelId="{129F216C-1CCC-9A43-ACB9-D832EEC5A874}" type="sibTrans" cxnId="{34581BE1-79B9-9342-9F86-ED4BE01D1A13}">
      <dgm:prSet/>
      <dgm:spPr/>
      <dgm:t>
        <a:bodyPr/>
        <a:lstStyle/>
        <a:p>
          <a:endParaRPr lang="es-ES"/>
        </a:p>
      </dgm:t>
    </dgm:pt>
    <dgm:pt modelId="{4E03A9EE-7BD9-EB49-B34F-EB670B2C0FF5}">
      <dgm:prSet phldrT="[Texto]" custT="1"/>
      <dgm:spPr/>
      <dgm:t>
        <a:bodyPr/>
        <a:lstStyle/>
        <a:p>
          <a:r>
            <a:rPr lang="es-ES" sz="3200" dirty="0"/>
            <a:t>2º. Bloqueo cortico-anestésico</a:t>
          </a:r>
          <a:endParaRPr lang="es-ES" sz="3600" dirty="0"/>
        </a:p>
      </dgm:t>
    </dgm:pt>
    <dgm:pt modelId="{020DC829-AFF5-7D4A-86DE-A224EF0AB046}" type="parTrans" cxnId="{90600BEC-965A-FF48-9571-4B97B5048721}">
      <dgm:prSet/>
      <dgm:spPr/>
      <dgm:t>
        <a:bodyPr/>
        <a:lstStyle/>
        <a:p>
          <a:endParaRPr lang="es-ES"/>
        </a:p>
      </dgm:t>
    </dgm:pt>
    <dgm:pt modelId="{C9F0F71E-257B-9945-895C-8F4581DE54BC}" type="sibTrans" cxnId="{90600BEC-965A-FF48-9571-4B97B5048721}">
      <dgm:prSet/>
      <dgm:spPr/>
      <dgm:t>
        <a:bodyPr/>
        <a:lstStyle/>
        <a:p>
          <a:endParaRPr lang="es-ES"/>
        </a:p>
      </dgm:t>
    </dgm:pt>
    <dgm:pt modelId="{829E6462-5196-6D42-8D5D-0B0585B6B0E8}">
      <dgm:prSet phldrT="[Texto]" custT="1"/>
      <dgm:spPr/>
      <dgm:t>
        <a:bodyPr/>
        <a:lstStyle/>
        <a:p>
          <a:r>
            <a:rPr lang="es-ES" sz="3200" dirty="0"/>
            <a:t>3º. Radiofrecuencia terapéutica</a:t>
          </a:r>
        </a:p>
      </dgm:t>
    </dgm:pt>
    <dgm:pt modelId="{70BDF30E-C623-4548-9016-D4038C398468}" type="parTrans" cxnId="{DA0039F3-6C06-C24F-84C7-6965C3CC699B}">
      <dgm:prSet/>
      <dgm:spPr/>
      <dgm:t>
        <a:bodyPr/>
        <a:lstStyle/>
        <a:p>
          <a:endParaRPr lang="es-ES"/>
        </a:p>
      </dgm:t>
    </dgm:pt>
    <dgm:pt modelId="{BC9ED93F-7526-4444-BE04-B51E49D40F8D}" type="sibTrans" cxnId="{DA0039F3-6C06-C24F-84C7-6965C3CC699B}">
      <dgm:prSet/>
      <dgm:spPr/>
      <dgm:t>
        <a:bodyPr/>
        <a:lstStyle/>
        <a:p>
          <a:endParaRPr lang="es-ES"/>
        </a:p>
      </dgm:t>
    </dgm:pt>
    <dgm:pt modelId="{3B4D4FDB-B6A8-CD44-BEAF-F63A5D6767DD}" type="pres">
      <dgm:prSet presAssocID="{022D8E1E-CECF-264D-B553-85FAF34B3C7F}" presName="outerComposite" presStyleCnt="0">
        <dgm:presLayoutVars>
          <dgm:chMax val="5"/>
          <dgm:dir/>
          <dgm:resizeHandles val="exact"/>
        </dgm:presLayoutVars>
      </dgm:prSet>
      <dgm:spPr/>
    </dgm:pt>
    <dgm:pt modelId="{0CE30D79-1CD2-3D40-A32D-1D65B5C8DAA9}" type="pres">
      <dgm:prSet presAssocID="{022D8E1E-CECF-264D-B553-85FAF34B3C7F}" presName="dummyMaxCanvas" presStyleCnt="0">
        <dgm:presLayoutVars/>
      </dgm:prSet>
      <dgm:spPr/>
    </dgm:pt>
    <dgm:pt modelId="{03D8F1D0-7235-A34E-BC1C-487FA2646557}" type="pres">
      <dgm:prSet presAssocID="{022D8E1E-CECF-264D-B553-85FAF34B3C7F}" presName="ThreeNodes_1" presStyleLbl="node1" presStyleIdx="0" presStyleCnt="3" custScaleY="81295" custLinFactNeighborX="2428" custLinFactNeighborY="-7488">
        <dgm:presLayoutVars>
          <dgm:bulletEnabled val="1"/>
        </dgm:presLayoutVars>
      </dgm:prSet>
      <dgm:spPr/>
    </dgm:pt>
    <dgm:pt modelId="{AD2291EB-D69A-684E-860C-2BF93FF50CD9}" type="pres">
      <dgm:prSet presAssocID="{022D8E1E-CECF-264D-B553-85FAF34B3C7F}" presName="ThreeNodes_2" presStyleLbl="node1" presStyleIdx="1" presStyleCnt="3" custScaleX="98106" custScaleY="89832" custLinFactNeighborX="-636" custLinFactNeighborY="-11224">
        <dgm:presLayoutVars>
          <dgm:bulletEnabled val="1"/>
        </dgm:presLayoutVars>
      </dgm:prSet>
      <dgm:spPr/>
    </dgm:pt>
    <dgm:pt modelId="{ADFF3260-1872-1B4E-AF18-B56B9FC7487D}" type="pres">
      <dgm:prSet presAssocID="{022D8E1E-CECF-264D-B553-85FAF34B3C7F}" presName="ThreeNodes_3" presStyleLbl="node1" presStyleIdx="2" presStyleCnt="3" custScaleY="78688" custLinFactNeighborY="3741">
        <dgm:presLayoutVars>
          <dgm:bulletEnabled val="1"/>
        </dgm:presLayoutVars>
      </dgm:prSet>
      <dgm:spPr/>
    </dgm:pt>
    <dgm:pt modelId="{CD511D1E-7CC5-1B41-982E-0EBAA71B7E57}" type="pres">
      <dgm:prSet presAssocID="{022D8E1E-CECF-264D-B553-85FAF34B3C7F}" presName="ThreeConn_1-2" presStyleLbl="fgAccFollowNode1" presStyleIdx="0" presStyleCnt="2" custLinFactNeighborY="-11508">
        <dgm:presLayoutVars>
          <dgm:bulletEnabled val="1"/>
        </dgm:presLayoutVars>
      </dgm:prSet>
      <dgm:spPr/>
    </dgm:pt>
    <dgm:pt modelId="{74482C92-D81F-CC49-A834-16B36D8134CC}" type="pres">
      <dgm:prSet presAssocID="{022D8E1E-CECF-264D-B553-85FAF34B3C7F}" presName="ThreeConn_2-3" presStyleLbl="fgAccFollowNode1" presStyleIdx="1" presStyleCnt="2" custLinFactNeighborX="-24934" custLinFactNeighborY="8611">
        <dgm:presLayoutVars>
          <dgm:bulletEnabled val="1"/>
        </dgm:presLayoutVars>
      </dgm:prSet>
      <dgm:spPr/>
    </dgm:pt>
    <dgm:pt modelId="{D5F2DFB2-400C-8F42-BCFC-4074A484618F}" type="pres">
      <dgm:prSet presAssocID="{022D8E1E-CECF-264D-B553-85FAF34B3C7F}" presName="ThreeNodes_1_text" presStyleLbl="node1" presStyleIdx="2" presStyleCnt="3">
        <dgm:presLayoutVars>
          <dgm:bulletEnabled val="1"/>
        </dgm:presLayoutVars>
      </dgm:prSet>
      <dgm:spPr/>
    </dgm:pt>
    <dgm:pt modelId="{BFA11796-6C33-B24F-9DC3-7D5655124538}" type="pres">
      <dgm:prSet presAssocID="{022D8E1E-CECF-264D-B553-85FAF34B3C7F}" presName="ThreeNodes_2_text" presStyleLbl="node1" presStyleIdx="2" presStyleCnt="3">
        <dgm:presLayoutVars>
          <dgm:bulletEnabled val="1"/>
        </dgm:presLayoutVars>
      </dgm:prSet>
      <dgm:spPr/>
    </dgm:pt>
    <dgm:pt modelId="{DB31D3A9-C2B9-4A43-91B4-BF006590836F}" type="pres">
      <dgm:prSet presAssocID="{022D8E1E-CECF-264D-B553-85FAF34B3C7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724FA0B-3D3B-CE42-ACFE-E60F6958D2DD}" type="presOf" srcId="{129F216C-1CCC-9A43-ACB9-D832EEC5A874}" destId="{CD511D1E-7CC5-1B41-982E-0EBAA71B7E57}" srcOrd="0" destOrd="0" presId="urn:microsoft.com/office/officeart/2005/8/layout/vProcess5"/>
    <dgm:cxn modelId="{3584AC46-9AAA-0F4B-9E9A-0F785E7DCCAD}" type="presOf" srcId="{4C28F637-1823-1C4B-A8C5-9F19D5D327C9}" destId="{03D8F1D0-7235-A34E-BC1C-487FA2646557}" srcOrd="0" destOrd="0" presId="urn:microsoft.com/office/officeart/2005/8/layout/vProcess5"/>
    <dgm:cxn modelId="{46F87368-9875-1E45-93AC-9625BB9A1CD9}" type="presOf" srcId="{022D8E1E-CECF-264D-B553-85FAF34B3C7F}" destId="{3B4D4FDB-B6A8-CD44-BEAF-F63A5D6767DD}" srcOrd="0" destOrd="0" presId="urn:microsoft.com/office/officeart/2005/8/layout/vProcess5"/>
    <dgm:cxn modelId="{7886FA91-799D-D74C-8532-770CB211A871}" type="presOf" srcId="{829E6462-5196-6D42-8D5D-0B0585B6B0E8}" destId="{DB31D3A9-C2B9-4A43-91B4-BF006590836F}" srcOrd="1" destOrd="0" presId="urn:microsoft.com/office/officeart/2005/8/layout/vProcess5"/>
    <dgm:cxn modelId="{F6D3E6A7-E3BE-9647-A72D-77E6361ACC22}" type="presOf" srcId="{829E6462-5196-6D42-8D5D-0B0585B6B0E8}" destId="{ADFF3260-1872-1B4E-AF18-B56B9FC7487D}" srcOrd="0" destOrd="0" presId="urn:microsoft.com/office/officeart/2005/8/layout/vProcess5"/>
    <dgm:cxn modelId="{6DA683AA-245F-354A-B738-35A2CC1D778D}" type="presOf" srcId="{C9F0F71E-257B-9945-895C-8F4581DE54BC}" destId="{74482C92-D81F-CC49-A834-16B36D8134CC}" srcOrd="0" destOrd="0" presId="urn:microsoft.com/office/officeart/2005/8/layout/vProcess5"/>
    <dgm:cxn modelId="{7B7290AC-CDC0-DC41-B5CE-FC14DC9C6A5B}" type="presOf" srcId="{4C28F637-1823-1C4B-A8C5-9F19D5D327C9}" destId="{D5F2DFB2-400C-8F42-BCFC-4074A484618F}" srcOrd="1" destOrd="0" presId="urn:microsoft.com/office/officeart/2005/8/layout/vProcess5"/>
    <dgm:cxn modelId="{7438A5D0-B880-2245-ADC8-318BE9377254}" type="presOf" srcId="{4E03A9EE-7BD9-EB49-B34F-EB670B2C0FF5}" destId="{AD2291EB-D69A-684E-860C-2BF93FF50CD9}" srcOrd="0" destOrd="0" presId="urn:microsoft.com/office/officeart/2005/8/layout/vProcess5"/>
    <dgm:cxn modelId="{F636B5D2-4F9E-2B4A-AF4A-A4102833FA49}" type="presOf" srcId="{4E03A9EE-7BD9-EB49-B34F-EB670B2C0FF5}" destId="{BFA11796-6C33-B24F-9DC3-7D5655124538}" srcOrd="1" destOrd="0" presId="urn:microsoft.com/office/officeart/2005/8/layout/vProcess5"/>
    <dgm:cxn modelId="{34581BE1-79B9-9342-9F86-ED4BE01D1A13}" srcId="{022D8E1E-CECF-264D-B553-85FAF34B3C7F}" destId="{4C28F637-1823-1C4B-A8C5-9F19D5D327C9}" srcOrd="0" destOrd="0" parTransId="{FA10ACEE-311E-D543-95D2-8F6763C84600}" sibTransId="{129F216C-1CCC-9A43-ACB9-D832EEC5A874}"/>
    <dgm:cxn modelId="{90600BEC-965A-FF48-9571-4B97B5048721}" srcId="{022D8E1E-CECF-264D-B553-85FAF34B3C7F}" destId="{4E03A9EE-7BD9-EB49-B34F-EB670B2C0FF5}" srcOrd="1" destOrd="0" parTransId="{020DC829-AFF5-7D4A-86DE-A224EF0AB046}" sibTransId="{C9F0F71E-257B-9945-895C-8F4581DE54BC}"/>
    <dgm:cxn modelId="{DA0039F3-6C06-C24F-84C7-6965C3CC699B}" srcId="{022D8E1E-CECF-264D-B553-85FAF34B3C7F}" destId="{829E6462-5196-6D42-8D5D-0B0585B6B0E8}" srcOrd="2" destOrd="0" parTransId="{70BDF30E-C623-4548-9016-D4038C398468}" sibTransId="{BC9ED93F-7526-4444-BE04-B51E49D40F8D}"/>
    <dgm:cxn modelId="{04A6CE90-3237-D744-8A68-C9E60F0FF498}" type="presParOf" srcId="{3B4D4FDB-B6A8-CD44-BEAF-F63A5D6767DD}" destId="{0CE30D79-1CD2-3D40-A32D-1D65B5C8DAA9}" srcOrd="0" destOrd="0" presId="urn:microsoft.com/office/officeart/2005/8/layout/vProcess5"/>
    <dgm:cxn modelId="{774F88FA-B450-1B47-9871-218B8B5C78B7}" type="presParOf" srcId="{3B4D4FDB-B6A8-CD44-BEAF-F63A5D6767DD}" destId="{03D8F1D0-7235-A34E-BC1C-487FA2646557}" srcOrd="1" destOrd="0" presId="urn:microsoft.com/office/officeart/2005/8/layout/vProcess5"/>
    <dgm:cxn modelId="{0A6D85A0-B7CA-5C49-8654-3EE1C3D61941}" type="presParOf" srcId="{3B4D4FDB-B6A8-CD44-BEAF-F63A5D6767DD}" destId="{AD2291EB-D69A-684E-860C-2BF93FF50CD9}" srcOrd="2" destOrd="0" presId="urn:microsoft.com/office/officeart/2005/8/layout/vProcess5"/>
    <dgm:cxn modelId="{7379B10A-193E-7043-9DE9-707317B7A13A}" type="presParOf" srcId="{3B4D4FDB-B6A8-CD44-BEAF-F63A5D6767DD}" destId="{ADFF3260-1872-1B4E-AF18-B56B9FC7487D}" srcOrd="3" destOrd="0" presId="urn:microsoft.com/office/officeart/2005/8/layout/vProcess5"/>
    <dgm:cxn modelId="{F7255C68-FA80-6C47-8510-7A72CCBAB8B1}" type="presParOf" srcId="{3B4D4FDB-B6A8-CD44-BEAF-F63A5D6767DD}" destId="{CD511D1E-7CC5-1B41-982E-0EBAA71B7E57}" srcOrd="4" destOrd="0" presId="urn:microsoft.com/office/officeart/2005/8/layout/vProcess5"/>
    <dgm:cxn modelId="{48E313C9-7FDC-4F4C-AFD8-E1436CAE3356}" type="presParOf" srcId="{3B4D4FDB-B6A8-CD44-BEAF-F63A5D6767DD}" destId="{74482C92-D81F-CC49-A834-16B36D8134CC}" srcOrd="5" destOrd="0" presId="urn:microsoft.com/office/officeart/2005/8/layout/vProcess5"/>
    <dgm:cxn modelId="{A35C2A4E-B1F8-FB48-8ED7-E54F5580746F}" type="presParOf" srcId="{3B4D4FDB-B6A8-CD44-BEAF-F63A5D6767DD}" destId="{D5F2DFB2-400C-8F42-BCFC-4074A484618F}" srcOrd="6" destOrd="0" presId="urn:microsoft.com/office/officeart/2005/8/layout/vProcess5"/>
    <dgm:cxn modelId="{5530B1C0-6DCF-A749-8D5C-1A8E98BA70B4}" type="presParOf" srcId="{3B4D4FDB-B6A8-CD44-BEAF-F63A5D6767DD}" destId="{BFA11796-6C33-B24F-9DC3-7D5655124538}" srcOrd="7" destOrd="0" presId="urn:microsoft.com/office/officeart/2005/8/layout/vProcess5"/>
    <dgm:cxn modelId="{6C9BAF3A-DE0F-384A-95E9-45A2C1F102A2}" type="presParOf" srcId="{3B4D4FDB-B6A8-CD44-BEAF-F63A5D6767DD}" destId="{DB31D3A9-C2B9-4A43-91B4-BF006590836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F6C3CB-2559-A647-91DD-77A5394EA2FF}" type="doc">
      <dgm:prSet loTypeId="urn:microsoft.com/office/officeart/2008/layout/VerticalCurvedList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669769-C5B4-974E-82A8-9B90921CD1D3}">
      <dgm:prSet/>
      <dgm:spPr/>
      <dgm:t>
        <a:bodyPr/>
        <a:lstStyle/>
        <a:p>
          <a:r>
            <a:rPr lang="es-ES" dirty="0"/>
            <a:t>Haber sido estudiado y diagnosticado adecuadamente.</a:t>
          </a:r>
        </a:p>
      </dgm:t>
    </dgm:pt>
    <dgm:pt modelId="{885BBF00-1B40-974B-BFEF-4FEAF0EBA649}" type="parTrans" cxnId="{2BC051EA-8F16-F344-9506-426EC9636A25}">
      <dgm:prSet/>
      <dgm:spPr/>
      <dgm:t>
        <a:bodyPr/>
        <a:lstStyle/>
        <a:p>
          <a:endParaRPr lang="es-ES"/>
        </a:p>
      </dgm:t>
    </dgm:pt>
    <dgm:pt modelId="{987026A3-D8D6-5E4A-BC0E-551EAA9777E1}" type="sibTrans" cxnId="{2BC051EA-8F16-F344-9506-426EC9636A25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6804584C-3904-4443-BC36-1ECA074955B0}">
      <dgm:prSet/>
      <dgm:spPr/>
      <dgm:t>
        <a:bodyPr/>
        <a:lstStyle/>
        <a:p>
          <a:r>
            <a:rPr lang="es-ES" dirty="0"/>
            <a:t>No estar pendiente de valoración por otro especialista por el mismo proceso asistencial. </a:t>
          </a:r>
        </a:p>
      </dgm:t>
    </dgm:pt>
    <dgm:pt modelId="{05D056FE-EF1F-7846-A2B2-7055087E30CC}" type="parTrans" cxnId="{7E38E183-8B77-5443-8DC4-CEFD1E4F38FD}">
      <dgm:prSet/>
      <dgm:spPr/>
      <dgm:t>
        <a:bodyPr/>
        <a:lstStyle/>
        <a:p>
          <a:endParaRPr lang="es-ES"/>
        </a:p>
      </dgm:t>
    </dgm:pt>
    <dgm:pt modelId="{F7C0066A-2B54-E740-83EF-CD51B53C0000}" type="sibTrans" cxnId="{7E38E183-8B77-5443-8DC4-CEFD1E4F38FD}">
      <dgm:prSet/>
      <dgm:spPr/>
      <dgm:t>
        <a:bodyPr/>
        <a:lstStyle/>
        <a:p>
          <a:endParaRPr lang="es-ES"/>
        </a:p>
      </dgm:t>
    </dgm:pt>
    <dgm:pt modelId="{CED5890B-81FE-EC41-BC0F-3DE04D28EA21}">
      <dgm:prSet/>
      <dgm:spPr/>
      <dgm:t>
        <a:bodyPr/>
        <a:lstStyle/>
        <a:p>
          <a:r>
            <a:rPr lang="es-ES" dirty="0"/>
            <a:t>Disponer de pruebas diagnósticas recientes.</a:t>
          </a:r>
        </a:p>
      </dgm:t>
    </dgm:pt>
    <dgm:pt modelId="{77A88273-2DE8-C24E-9DF2-E5944EFB27CB}" type="parTrans" cxnId="{93CD19EC-0067-2D49-8D83-323F46E12317}">
      <dgm:prSet/>
      <dgm:spPr/>
      <dgm:t>
        <a:bodyPr/>
        <a:lstStyle/>
        <a:p>
          <a:endParaRPr lang="es-ES"/>
        </a:p>
      </dgm:t>
    </dgm:pt>
    <dgm:pt modelId="{37E2F615-3806-454E-8158-5C5CB1D4EEEB}" type="sibTrans" cxnId="{93CD19EC-0067-2D49-8D83-323F46E12317}">
      <dgm:prSet/>
      <dgm:spPr/>
      <dgm:t>
        <a:bodyPr/>
        <a:lstStyle/>
        <a:p>
          <a:endParaRPr lang="es-ES"/>
        </a:p>
      </dgm:t>
    </dgm:pt>
    <dgm:pt modelId="{123AC5A6-2CF2-3945-ACD9-838C7C3516CF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Conocer claramente el objetivo del tratamiento intervencionista del dolor antes de su derivación. </a:t>
          </a:r>
        </a:p>
      </dgm:t>
    </dgm:pt>
    <dgm:pt modelId="{444AC757-277F-5A4E-8EB0-3DCFAF2DE2E7}" type="parTrans" cxnId="{BBE8C481-2C48-E649-9195-FF24BC0F6D13}">
      <dgm:prSet/>
      <dgm:spPr/>
      <dgm:t>
        <a:bodyPr/>
        <a:lstStyle/>
        <a:p>
          <a:endParaRPr lang="es-ES"/>
        </a:p>
      </dgm:t>
    </dgm:pt>
    <dgm:pt modelId="{3EE4A0FE-75C0-CE44-A931-CECC7719CC96}" type="sibTrans" cxnId="{BBE8C481-2C48-E649-9195-FF24BC0F6D13}">
      <dgm:prSet/>
      <dgm:spPr/>
      <dgm:t>
        <a:bodyPr/>
        <a:lstStyle/>
        <a:p>
          <a:endParaRPr lang="es-ES"/>
        </a:p>
      </dgm:t>
    </dgm:pt>
    <dgm:pt modelId="{D9AAD510-6F7D-AE48-9A4B-BA196CCBE152}" type="pres">
      <dgm:prSet presAssocID="{93F6C3CB-2559-A647-91DD-77A5394EA2FF}" presName="Name0" presStyleCnt="0">
        <dgm:presLayoutVars>
          <dgm:chMax val="7"/>
          <dgm:chPref val="7"/>
          <dgm:dir/>
        </dgm:presLayoutVars>
      </dgm:prSet>
      <dgm:spPr/>
    </dgm:pt>
    <dgm:pt modelId="{EC1775D6-BACF-D649-8BD9-54CA66C38327}" type="pres">
      <dgm:prSet presAssocID="{93F6C3CB-2559-A647-91DD-77A5394EA2FF}" presName="Name1" presStyleCnt="0"/>
      <dgm:spPr/>
    </dgm:pt>
    <dgm:pt modelId="{29647661-DABB-E44A-ADCA-59FB37DC19EC}" type="pres">
      <dgm:prSet presAssocID="{93F6C3CB-2559-A647-91DD-77A5394EA2FF}" presName="cycle" presStyleCnt="0"/>
      <dgm:spPr/>
    </dgm:pt>
    <dgm:pt modelId="{4F38C9D9-2FA4-B141-A657-FB0C825CBAED}" type="pres">
      <dgm:prSet presAssocID="{93F6C3CB-2559-A647-91DD-77A5394EA2FF}" presName="srcNode" presStyleLbl="node1" presStyleIdx="0" presStyleCnt="4"/>
      <dgm:spPr/>
    </dgm:pt>
    <dgm:pt modelId="{46888620-E5B3-4849-9826-AC4630016218}" type="pres">
      <dgm:prSet presAssocID="{93F6C3CB-2559-A647-91DD-77A5394EA2FF}" presName="conn" presStyleLbl="parChTrans1D2" presStyleIdx="0" presStyleCnt="1" custFlipVert="0" custScaleX="875" custScaleY="875" custLinFactX="59363" custLinFactNeighborX="100000" custLinFactNeighborY="-19406"/>
      <dgm:spPr/>
    </dgm:pt>
    <dgm:pt modelId="{A6BF9E37-D153-9F4B-BE5E-E77B6AE4386B}" type="pres">
      <dgm:prSet presAssocID="{93F6C3CB-2559-A647-91DD-77A5394EA2FF}" presName="extraNode" presStyleLbl="node1" presStyleIdx="0" presStyleCnt="4"/>
      <dgm:spPr/>
    </dgm:pt>
    <dgm:pt modelId="{E10CE1A5-DAFB-094D-8373-96A125032136}" type="pres">
      <dgm:prSet presAssocID="{93F6C3CB-2559-A647-91DD-77A5394EA2FF}" presName="dstNode" presStyleLbl="node1" presStyleIdx="0" presStyleCnt="4"/>
      <dgm:spPr/>
    </dgm:pt>
    <dgm:pt modelId="{21F9ECF6-8942-8C4F-81F9-4C5FD625D320}" type="pres">
      <dgm:prSet presAssocID="{77669769-C5B4-974E-82A8-9B90921CD1D3}" presName="text_1" presStyleLbl="node1" presStyleIdx="0" presStyleCnt="4">
        <dgm:presLayoutVars>
          <dgm:bulletEnabled val="1"/>
        </dgm:presLayoutVars>
      </dgm:prSet>
      <dgm:spPr/>
    </dgm:pt>
    <dgm:pt modelId="{71195F10-3DBE-6140-9020-A94C49C85A50}" type="pres">
      <dgm:prSet presAssocID="{77669769-C5B4-974E-82A8-9B90921CD1D3}" presName="accent_1" presStyleCnt="0"/>
      <dgm:spPr/>
    </dgm:pt>
    <dgm:pt modelId="{A1C3032F-C297-4F43-8AAF-53D3A640241C}" type="pres">
      <dgm:prSet presAssocID="{77669769-C5B4-974E-82A8-9B90921CD1D3}" presName="accentRepeatNode" presStyleLbl="solidFgAcc1" presStyleIdx="0" presStyleCnt="4"/>
      <dgm:spPr/>
    </dgm:pt>
    <dgm:pt modelId="{57F40680-9A7C-C446-AE9E-ADDB4CAEF1B1}" type="pres">
      <dgm:prSet presAssocID="{123AC5A6-2CF2-3945-ACD9-838C7C3516CF}" presName="text_2" presStyleLbl="node1" presStyleIdx="1" presStyleCnt="4">
        <dgm:presLayoutVars>
          <dgm:bulletEnabled val="1"/>
        </dgm:presLayoutVars>
      </dgm:prSet>
      <dgm:spPr/>
    </dgm:pt>
    <dgm:pt modelId="{68F322DA-ED78-3E48-9833-FC97B7A5B991}" type="pres">
      <dgm:prSet presAssocID="{123AC5A6-2CF2-3945-ACD9-838C7C3516CF}" presName="accent_2" presStyleCnt="0"/>
      <dgm:spPr/>
    </dgm:pt>
    <dgm:pt modelId="{BD879D34-C56E-2A49-A7DA-A7E98198AFE4}" type="pres">
      <dgm:prSet presAssocID="{123AC5A6-2CF2-3945-ACD9-838C7C3516CF}" presName="accentRepeatNode" presStyleLbl="solidFgAcc1" presStyleIdx="1" presStyleCnt="4"/>
      <dgm:spPr/>
    </dgm:pt>
    <dgm:pt modelId="{EF63A5AA-0B49-7649-A268-44FA50DD796A}" type="pres">
      <dgm:prSet presAssocID="{6804584C-3904-4443-BC36-1ECA074955B0}" presName="text_3" presStyleLbl="node1" presStyleIdx="2" presStyleCnt="4">
        <dgm:presLayoutVars>
          <dgm:bulletEnabled val="1"/>
        </dgm:presLayoutVars>
      </dgm:prSet>
      <dgm:spPr/>
    </dgm:pt>
    <dgm:pt modelId="{B88A7D63-864F-0540-93E7-65E58A2E2EBA}" type="pres">
      <dgm:prSet presAssocID="{6804584C-3904-4443-BC36-1ECA074955B0}" presName="accent_3" presStyleCnt="0"/>
      <dgm:spPr/>
    </dgm:pt>
    <dgm:pt modelId="{65687292-FB04-3142-9C47-FEBAEDC657F3}" type="pres">
      <dgm:prSet presAssocID="{6804584C-3904-4443-BC36-1ECA074955B0}" presName="accentRepeatNode" presStyleLbl="solidFgAcc1" presStyleIdx="2" presStyleCnt="4"/>
      <dgm:spPr/>
    </dgm:pt>
    <dgm:pt modelId="{F70A1963-62F0-6745-9F9C-2D20CC53B34E}" type="pres">
      <dgm:prSet presAssocID="{CED5890B-81FE-EC41-BC0F-3DE04D28EA21}" presName="text_4" presStyleLbl="node1" presStyleIdx="3" presStyleCnt="4">
        <dgm:presLayoutVars>
          <dgm:bulletEnabled val="1"/>
        </dgm:presLayoutVars>
      </dgm:prSet>
      <dgm:spPr/>
    </dgm:pt>
    <dgm:pt modelId="{DB589F77-C97E-944C-BF81-77A4FBC5F2B6}" type="pres">
      <dgm:prSet presAssocID="{CED5890B-81FE-EC41-BC0F-3DE04D28EA21}" presName="accent_4" presStyleCnt="0"/>
      <dgm:spPr/>
    </dgm:pt>
    <dgm:pt modelId="{A1BC7971-85DB-424E-AD00-1DC07954F879}" type="pres">
      <dgm:prSet presAssocID="{CED5890B-81FE-EC41-BC0F-3DE04D28EA21}" presName="accentRepeatNode" presStyleLbl="solidFgAcc1" presStyleIdx="3" presStyleCnt="4"/>
      <dgm:spPr/>
    </dgm:pt>
  </dgm:ptLst>
  <dgm:cxnLst>
    <dgm:cxn modelId="{A73E7507-ABBB-2540-8755-7A2B2287F492}" type="presOf" srcId="{987026A3-D8D6-5E4A-BC0E-551EAA9777E1}" destId="{46888620-E5B3-4849-9826-AC4630016218}" srcOrd="0" destOrd="0" presId="urn:microsoft.com/office/officeart/2008/layout/VerticalCurvedList"/>
    <dgm:cxn modelId="{B4E7821C-C10E-A34C-8C56-CB976CA6B49D}" type="presOf" srcId="{123AC5A6-2CF2-3945-ACD9-838C7C3516CF}" destId="{57F40680-9A7C-C446-AE9E-ADDB4CAEF1B1}" srcOrd="0" destOrd="0" presId="urn:microsoft.com/office/officeart/2008/layout/VerticalCurvedList"/>
    <dgm:cxn modelId="{EA61557D-4A44-E849-AE32-D4520B088281}" type="presOf" srcId="{CED5890B-81FE-EC41-BC0F-3DE04D28EA21}" destId="{F70A1963-62F0-6745-9F9C-2D20CC53B34E}" srcOrd="0" destOrd="0" presId="urn:microsoft.com/office/officeart/2008/layout/VerticalCurvedList"/>
    <dgm:cxn modelId="{BBE8C481-2C48-E649-9195-FF24BC0F6D13}" srcId="{93F6C3CB-2559-A647-91DD-77A5394EA2FF}" destId="{123AC5A6-2CF2-3945-ACD9-838C7C3516CF}" srcOrd="1" destOrd="0" parTransId="{444AC757-277F-5A4E-8EB0-3DCFAF2DE2E7}" sibTransId="{3EE4A0FE-75C0-CE44-A931-CECC7719CC96}"/>
    <dgm:cxn modelId="{7E38E183-8B77-5443-8DC4-CEFD1E4F38FD}" srcId="{93F6C3CB-2559-A647-91DD-77A5394EA2FF}" destId="{6804584C-3904-4443-BC36-1ECA074955B0}" srcOrd="2" destOrd="0" parTransId="{05D056FE-EF1F-7846-A2B2-7055087E30CC}" sibTransId="{F7C0066A-2B54-E740-83EF-CD51B53C0000}"/>
    <dgm:cxn modelId="{007EDCD1-F888-B247-912F-5D0EC5DBB689}" type="presOf" srcId="{77669769-C5B4-974E-82A8-9B90921CD1D3}" destId="{21F9ECF6-8942-8C4F-81F9-4C5FD625D320}" srcOrd="0" destOrd="0" presId="urn:microsoft.com/office/officeart/2008/layout/VerticalCurvedList"/>
    <dgm:cxn modelId="{96FF85DA-6CCD-1047-9C57-78DAF7CEA338}" type="presOf" srcId="{6804584C-3904-4443-BC36-1ECA074955B0}" destId="{EF63A5AA-0B49-7649-A268-44FA50DD796A}" srcOrd="0" destOrd="0" presId="urn:microsoft.com/office/officeart/2008/layout/VerticalCurvedList"/>
    <dgm:cxn modelId="{2BC051EA-8F16-F344-9506-426EC9636A25}" srcId="{93F6C3CB-2559-A647-91DD-77A5394EA2FF}" destId="{77669769-C5B4-974E-82A8-9B90921CD1D3}" srcOrd="0" destOrd="0" parTransId="{885BBF00-1B40-974B-BFEF-4FEAF0EBA649}" sibTransId="{987026A3-D8D6-5E4A-BC0E-551EAA9777E1}"/>
    <dgm:cxn modelId="{93CD19EC-0067-2D49-8D83-323F46E12317}" srcId="{93F6C3CB-2559-A647-91DD-77A5394EA2FF}" destId="{CED5890B-81FE-EC41-BC0F-3DE04D28EA21}" srcOrd="3" destOrd="0" parTransId="{77A88273-2DE8-C24E-9DF2-E5944EFB27CB}" sibTransId="{37E2F615-3806-454E-8158-5C5CB1D4EEEB}"/>
    <dgm:cxn modelId="{17D189EE-7C99-B942-916E-F9BD0C296721}" type="presOf" srcId="{93F6C3CB-2559-A647-91DD-77A5394EA2FF}" destId="{D9AAD510-6F7D-AE48-9A4B-BA196CCBE152}" srcOrd="0" destOrd="0" presId="urn:microsoft.com/office/officeart/2008/layout/VerticalCurvedList"/>
    <dgm:cxn modelId="{A729D359-3AAD-304C-948D-5A960E8998C3}" type="presParOf" srcId="{D9AAD510-6F7D-AE48-9A4B-BA196CCBE152}" destId="{EC1775D6-BACF-D649-8BD9-54CA66C38327}" srcOrd="0" destOrd="0" presId="urn:microsoft.com/office/officeart/2008/layout/VerticalCurvedList"/>
    <dgm:cxn modelId="{9890334C-87CB-A144-BC00-BA47A7941667}" type="presParOf" srcId="{EC1775D6-BACF-D649-8BD9-54CA66C38327}" destId="{29647661-DABB-E44A-ADCA-59FB37DC19EC}" srcOrd="0" destOrd="0" presId="urn:microsoft.com/office/officeart/2008/layout/VerticalCurvedList"/>
    <dgm:cxn modelId="{FCA75689-D11D-4E49-BC27-7ACABC889F99}" type="presParOf" srcId="{29647661-DABB-E44A-ADCA-59FB37DC19EC}" destId="{4F38C9D9-2FA4-B141-A657-FB0C825CBAED}" srcOrd="0" destOrd="0" presId="urn:microsoft.com/office/officeart/2008/layout/VerticalCurvedList"/>
    <dgm:cxn modelId="{8A01F789-E7BB-9C45-BC52-F9137BACCA26}" type="presParOf" srcId="{29647661-DABB-E44A-ADCA-59FB37DC19EC}" destId="{46888620-E5B3-4849-9826-AC4630016218}" srcOrd="1" destOrd="0" presId="urn:microsoft.com/office/officeart/2008/layout/VerticalCurvedList"/>
    <dgm:cxn modelId="{9D47F242-BDBC-5640-A8B7-D7A4519A2323}" type="presParOf" srcId="{29647661-DABB-E44A-ADCA-59FB37DC19EC}" destId="{A6BF9E37-D153-9F4B-BE5E-E77B6AE4386B}" srcOrd="2" destOrd="0" presId="urn:microsoft.com/office/officeart/2008/layout/VerticalCurvedList"/>
    <dgm:cxn modelId="{55CF8801-B94E-C143-A942-47D24F7F052A}" type="presParOf" srcId="{29647661-DABB-E44A-ADCA-59FB37DC19EC}" destId="{E10CE1A5-DAFB-094D-8373-96A125032136}" srcOrd="3" destOrd="0" presId="urn:microsoft.com/office/officeart/2008/layout/VerticalCurvedList"/>
    <dgm:cxn modelId="{70323ADA-6662-1A4E-A0A8-3A9DF8D3875D}" type="presParOf" srcId="{EC1775D6-BACF-D649-8BD9-54CA66C38327}" destId="{21F9ECF6-8942-8C4F-81F9-4C5FD625D320}" srcOrd="1" destOrd="0" presId="urn:microsoft.com/office/officeart/2008/layout/VerticalCurvedList"/>
    <dgm:cxn modelId="{0BE7A673-F06F-D24D-9BC9-73CCEED5CC07}" type="presParOf" srcId="{EC1775D6-BACF-D649-8BD9-54CA66C38327}" destId="{71195F10-3DBE-6140-9020-A94C49C85A50}" srcOrd="2" destOrd="0" presId="urn:microsoft.com/office/officeart/2008/layout/VerticalCurvedList"/>
    <dgm:cxn modelId="{DB5384EC-D914-C24B-91ED-2B8111ED326C}" type="presParOf" srcId="{71195F10-3DBE-6140-9020-A94C49C85A50}" destId="{A1C3032F-C297-4F43-8AAF-53D3A640241C}" srcOrd="0" destOrd="0" presId="urn:microsoft.com/office/officeart/2008/layout/VerticalCurvedList"/>
    <dgm:cxn modelId="{B7DEB8B6-10E8-4C48-A078-2FFDCA12F0F5}" type="presParOf" srcId="{EC1775D6-BACF-D649-8BD9-54CA66C38327}" destId="{57F40680-9A7C-C446-AE9E-ADDB4CAEF1B1}" srcOrd="3" destOrd="0" presId="urn:microsoft.com/office/officeart/2008/layout/VerticalCurvedList"/>
    <dgm:cxn modelId="{C714771F-33C4-1F4F-8BF5-9A0C7F74CEBE}" type="presParOf" srcId="{EC1775D6-BACF-D649-8BD9-54CA66C38327}" destId="{68F322DA-ED78-3E48-9833-FC97B7A5B991}" srcOrd="4" destOrd="0" presId="urn:microsoft.com/office/officeart/2008/layout/VerticalCurvedList"/>
    <dgm:cxn modelId="{48269497-657E-3943-B48F-048E45262AF6}" type="presParOf" srcId="{68F322DA-ED78-3E48-9833-FC97B7A5B991}" destId="{BD879D34-C56E-2A49-A7DA-A7E98198AFE4}" srcOrd="0" destOrd="0" presId="urn:microsoft.com/office/officeart/2008/layout/VerticalCurvedList"/>
    <dgm:cxn modelId="{4A46387B-924D-B641-ACBD-B98424D07AB1}" type="presParOf" srcId="{EC1775D6-BACF-D649-8BD9-54CA66C38327}" destId="{EF63A5AA-0B49-7649-A268-44FA50DD796A}" srcOrd="5" destOrd="0" presId="urn:microsoft.com/office/officeart/2008/layout/VerticalCurvedList"/>
    <dgm:cxn modelId="{78B4EE3E-976E-F24A-888E-F690E62F195D}" type="presParOf" srcId="{EC1775D6-BACF-D649-8BD9-54CA66C38327}" destId="{B88A7D63-864F-0540-93E7-65E58A2E2EBA}" srcOrd="6" destOrd="0" presId="urn:microsoft.com/office/officeart/2008/layout/VerticalCurvedList"/>
    <dgm:cxn modelId="{C7490FE5-9F32-D842-B1E1-DDC06C5A67B1}" type="presParOf" srcId="{B88A7D63-864F-0540-93E7-65E58A2E2EBA}" destId="{65687292-FB04-3142-9C47-FEBAEDC657F3}" srcOrd="0" destOrd="0" presId="urn:microsoft.com/office/officeart/2008/layout/VerticalCurvedList"/>
    <dgm:cxn modelId="{1E606F23-BD45-6B49-9872-7D141C4040E8}" type="presParOf" srcId="{EC1775D6-BACF-D649-8BD9-54CA66C38327}" destId="{F70A1963-62F0-6745-9F9C-2D20CC53B34E}" srcOrd="7" destOrd="0" presId="urn:microsoft.com/office/officeart/2008/layout/VerticalCurvedList"/>
    <dgm:cxn modelId="{0A514873-F618-7A47-A871-B12741B4F5D0}" type="presParOf" srcId="{EC1775D6-BACF-D649-8BD9-54CA66C38327}" destId="{DB589F77-C97E-944C-BF81-77A4FBC5F2B6}" srcOrd="8" destOrd="0" presId="urn:microsoft.com/office/officeart/2008/layout/VerticalCurvedList"/>
    <dgm:cxn modelId="{D25B4A64-B0EF-B944-A707-6931F9EC37F2}" type="presParOf" srcId="{DB589F77-C97E-944C-BF81-77A4FBC5F2B6}" destId="{A1BC7971-85DB-424E-AD00-1DC07954F8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Agotados los 3 escalones analgésica OMS sin reducción del dolor &gt;50%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3152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Reactivo a tratamientos conservadores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ScaleX="99977" custLinFactNeighborX="7589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Duración dolor ≥ 3 meses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8111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Intolerancia/Alergia </a:t>
          </a:r>
          <a:r>
            <a:rPr lang="es-ES" sz="2400" dirty="0" err="1"/>
            <a:t>AINEs</a:t>
          </a:r>
          <a:r>
            <a:rPr lang="es-ES" sz="2400" dirty="0"/>
            <a:t>-Analgésicos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8111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Agotados los 3 escalones analgésica OMS sin reducción del dolor &gt;50%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3152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Reactivo a tratamientos conservadores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ScaleX="99977" custLinFactNeighborX="7589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Duración dolor ≥ 3 meses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8111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948523-5312-064D-AB97-C107272663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C825C2-0F79-E74A-9F57-71B23569ECC0}">
      <dgm:prSet phldrT="[Texto]" custT="1"/>
      <dgm:spPr>
        <a:noFill/>
        <a:ln>
          <a:noFill/>
        </a:ln>
      </dgm:spPr>
      <dgm:t>
        <a:bodyPr/>
        <a:lstStyle/>
        <a:p>
          <a:pPr algn="ctr"/>
          <a:r>
            <a:rPr lang="es-ES" sz="2400" dirty="0"/>
            <a:t>No indicación quirúrgica</a:t>
          </a:r>
        </a:p>
      </dgm:t>
    </dgm:pt>
    <dgm:pt modelId="{89559B01-99D9-2E46-8DE2-48F5D53339D4}" type="sibTrans" cxnId="{2C442978-2264-5A40-A4FE-1794D64030AC}">
      <dgm:prSet/>
      <dgm:spPr/>
      <dgm:t>
        <a:bodyPr/>
        <a:lstStyle/>
        <a:p>
          <a:endParaRPr lang="es-ES"/>
        </a:p>
      </dgm:t>
    </dgm:pt>
    <dgm:pt modelId="{BC1EBA91-DC06-6C49-942D-872F74285D57}" type="parTrans" cxnId="{2C442978-2264-5A40-A4FE-1794D64030AC}">
      <dgm:prSet/>
      <dgm:spPr/>
      <dgm:t>
        <a:bodyPr/>
        <a:lstStyle/>
        <a:p>
          <a:endParaRPr lang="es-ES"/>
        </a:p>
      </dgm:t>
    </dgm:pt>
    <dgm:pt modelId="{F996650E-8768-F540-B926-E3D65ACB4361}">
      <dgm:prSet phldrT="[Texto]" phldr="1" custT="1"/>
      <dgm:spPr/>
      <dgm:t>
        <a:bodyPr/>
        <a:lstStyle/>
        <a:p>
          <a:endParaRPr lang="es-ES" sz="1100" dirty="0"/>
        </a:p>
      </dgm:t>
    </dgm:pt>
    <dgm:pt modelId="{16698199-D609-6245-972D-2A7B84BED0F1}" type="sibTrans" cxnId="{0BA9963A-604D-2540-84A7-38D0AAD42604}">
      <dgm:prSet/>
      <dgm:spPr/>
      <dgm:t>
        <a:bodyPr/>
        <a:lstStyle/>
        <a:p>
          <a:endParaRPr lang="es-ES"/>
        </a:p>
      </dgm:t>
    </dgm:pt>
    <dgm:pt modelId="{F13229AF-B600-1A46-852E-C9D5964779A8}" type="parTrans" cxnId="{0BA9963A-604D-2540-84A7-38D0AAD42604}">
      <dgm:prSet/>
      <dgm:spPr/>
      <dgm:t>
        <a:bodyPr/>
        <a:lstStyle/>
        <a:p>
          <a:endParaRPr lang="es-ES"/>
        </a:p>
      </dgm:t>
    </dgm:pt>
    <dgm:pt modelId="{626EBC02-0FBB-934E-8170-D1330F928B59}" type="pres">
      <dgm:prSet presAssocID="{65948523-5312-064D-AB97-C1072726630C}" presName="Name0" presStyleCnt="0">
        <dgm:presLayoutVars>
          <dgm:chMax/>
          <dgm:chPref/>
          <dgm:dir/>
        </dgm:presLayoutVars>
      </dgm:prSet>
      <dgm:spPr/>
    </dgm:pt>
    <dgm:pt modelId="{4774EF02-B408-F34C-BED3-7D7CAC7C26CE}" type="pres">
      <dgm:prSet presAssocID="{F996650E-8768-F540-B926-E3D65ACB4361}" presName="parenttextcomposite" presStyleCnt="0"/>
      <dgm:spPr/>
    </dgm:pt>
    <dgm:pt modelId="{2C302956-F64F-4D45-B4E4-86B7FD8A942F}" type="pres">
      <dgm:prSet presAssocID="{F996650E-8768-F540-B926-E3D65ACB4361}" presName="parenttext" presStyleLbl="revTx" presStyleIdx="0" presStyleCnt="1" custFlipVert="0" custScaleX="81830" custScaleY="6507">
        <dgm:presLayoutVars>
          <dgm:chMax/>
          <dgm:chPref val="2"/>
          <dgm:bulletEnabled val="1"/>
        </dgm:presLayoutVars>
      </dgm:prSet>
      <dgm:spPr/>
    </dgm:pt>
    <dgm:pt modelId="{D5C00A8E-4A2B-5041-86D3-A8761A57D86A}" type="pres">
      <dgm:prSet presAssocID="{F996650E-8768-F540-B926-E3D65ACB4361}" presName="composite" presStyleCnt="0"/>
      <dgm:spPr/>
    </dgm:pt>
    <dgm:pt modelId="{B589C7AB-2029-3944-A19A-90F8789C6446}" type="pres">
      <dgm:prSet presAssocID="{F996650E-8768-F540-B926-E3D65ACB4361}" presName="chevron1" presStyleLbl="alignNode1" presStyleIdx="0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EF59384-A0A6-864A-B43B-67986D9DEB29}" type="pres">
      <dgm:prSet presAssocID="{F996650E-8768-F540-B926-E3D65ACB4361}" presName="chevron2" presStyleLbl="alignNode1" presStyleIdx="1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BC0C1B6-E9CF-4A44-8A9B-AB831DAE9606}" type="pres">
      <dgm:prSet presAssocID="{F996650E-8768-F540-B926-E3D65ACB4361}" presName="chevron3" presStyleLbl="alignNode1" presStyleIdx="2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A596F94-3F29-C747-81D1-9FFAEDBC0ADE}" type="pres">
      <dgm:prSet presAssocID="{F996650E-8768-F540-B926-E3D65ACB4361}" presName="chevron4" presStyleLbl="alignNode1" presStyleIdx="3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992DB4C-BF38-4F4D-B6CE-82297BF04990}" type="pres">
      <dgm:prSet presAssocID="{F996650E-8768-F540-B926-E3D65ACB4361}" presName="chevron5" presStyleLbl="alignNode1" presStyleIdx="4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BA58BD-7877-A84D-8992-00F1AD7AB22A}" type="pres">
      <dgm:prSet presAssocID="{F996650E-8768-F540-B926-E3D65ACB4361}" presName="chevron6" presStyleLbl="alignNode1" presStyleIdx="5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52BF08-09FC-F647-B1E6-C855D7383EFE}" type="pres">
      <dgm:prSet presAssocID="{F996650E-8768-F540-B926-E3D65ACB4361}" presName="chevron7" presStyleLbl="alignNode1" presStyleIdx="6" presStyleCnt="7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234689D-B1D0-F745-B122-3CDF43A0E0B9}" type="pres">
      <dgm:prSet presAssocID="{F996650E-8768-F540-B926-E3D65ACB4361}" presName="childtext" presStyleLbl="solidFgAcc1" presStyleIdx="0" presStyleCnt="1" custLinFactNeighborX="3152">
        <dgm:presLayoutVars>
          <dgm:chMax/>
          <dgm:chPref val="0"/>
          <dgm:bulletEnabled val="1"/>
        </dgm:presLayoutVars>
      </dgm:prSet>
      <dgm:spPr/>
    </dgm:pt>
  </dgm:ptLst>
  <dgm:cxnLst>
    <dgm:cxn modelId="{1AFE1A09-2317-074D-9C3C-15B84C85E39A}" type="presOf" srcId="{F996650E-8768-F540-B926-E3D65ACB4361}" destId="{2C302956-F64F-4D45-B4E4-86B7FD8A942F}" srcOrd="0" destOrd="0" presId="urn:microsoft.com/office/officeart/2008/layout/VerticalAccentList"/>
    <dgm:cxn modelId="{0BA9963A-604D-2540-84A7-38D0AAD42604}" srcId="{65948523-5312-064D-AB97-C1072726630C}" destId="{F996650E-8768-F540-B926-E3D65ACB4361}" srcOrd="0" destOrd="0" parTransId="{F13229AF-B600-1A46-852E-C9D5964779A8}" sibTransId="{16698199-D609-6245-972D-2A7B84BED0F1}"/>
    <dgm:cxn modelId="{95CB8348-05ED-9641-A83E-2FE88805B3B1}" type="presOf" srcId="{DBC825C2-0F79-E74A-9F57-71B23569ECC0}" destId="{6234689D-B1D0-F745-B122-3CDF43A0E0B9}" srcOrd="0" destOrd="0" presId="urn:microsoft.com/office/officeart/2008/layout/VerticalAccentList"/>
    <dgm:cxn modelId="{2C442978-2264-5A40-A4FE-1794D64030AC}" srcId="{F996650E-8768-F540-B926-E3D65ACB4361}" destId="{DBC825C2-0F79-E74A-9F57-71B23569ECC0}" srcOrd="0" destOrd="0" parTransId="{BC1EBA91-DC06-6C49-942D-872F74285D57}" sibTransId="{89559B01-99D9-2E46-8DE2-48F5D53339D4}"/>
    <dgm:cxn modelId="{FD88448D-0840-834E-89CF-0519F8618DD6}" type="presOf" srcId="{65948523-5312-064D-AB97-C1072726630C}" destId="{626EBC02-0FBB-934E-8170-D1330F928B59}" srcOrd="0" destOrd="0" presId="urn:microsoft.com/office/officeart/2008/layout/VerticalAccentList"/>
    <dgm:cxn modelId="{CBA1592D-C82D-F94E-A37C-A412B0C2A527}" type="presParOf" srcId="{626EBC02-0FBB-934E-8170-D1330F928B59}" destId="{4774EF02-B408-F34C-BED3-7D7CAC7C26CE}" srcOrd="0" destOrd="0" presId="urn:microsoft.com/office/officeart/2008/layout/VerticalAccentList"/>
    <dgm:cxn modelId="{63677D24-6C5A-5A49-B8C7-3B23E14D6EA8}" type="presParOf" srcId="{4774EF02-B408-F34C-BED3-7D7CAC7C26CE}" destId="{2C302956-F64F-4D45-B4E4-86B7FD8A942F}" srcOrd="0" destOrd="0" presId="urn:microsoft.com/office/officeart/2008/layout/VerticalAccentList"/>
    <dgm:cxn modelId="{AB7A026B-4FBE-1448-9E6B-CAA66694B4A0}" type="presParOf" srcId="{626EBC02-0FBB-934E-8170-D1330F928B59}" destId="{D5C00A8E-4A2B-5041-86D3-A8761A57D86A}" srcOrd="1" destOrd="0" presId="urn:microsoft.com/office/officeart/2008/layout/VerticalAccentList"/>
    <dgm:cxn modelId="{2CD4664C-AE29-FD42-B186-4ECF3DB63CD0}" type="presParOf" srcId="{D5C00A8E-4A2B-5041-86D3-A8761A57D86A}" destId="{B589C7AB-2029-3944-A19A-90F8789C6446}" srcOrd="0" destOrd="0" presId="urn:microsoft.com/office/officeart/2008/layout/VerticalAccentList"/>
    <dgm:cxn modelId="{E01E7E75-8454-D741-9C29-9BDC19166F87}" type="presParOf" srcId="{D5C00A8E-4A2B-5041-86D3-A8761A57D86A}" destId="{5EF59384-A0A6-864A-B43B-67986D9DEB29}" srcOrd="1" destOrd="0" presId="urn:microsoft.com/office/officeart/2008/layout/VerticalAccentList"/>
    <dgm:cxn modelId="{C08AE5A9-4E09-7241-B79C-7B327B84126C}" type="presParOf" srcId="{D5C00A8E-4A2B-5041-86D3-A8761A57D86A}" destId="{CBC0C1B6-E9CF-4A44-8A9B-AB831DAE9606}" srcOrd="2" destOrd="0" presId="urn:microsoft.com/office/officeart/2008/layout/VerticalAccentList"/>
    <dgm:cxn modelId="{72486DB1-417A-CF45-BCE6-ADE60B148965}" type="presParOf" srcId="{D5C00A8E-4A2B-5041-86D3-A8761A57D86A}" destId="{AA596F94-3F29-C747-81D1-9FFAEDBC0ADE}" srcOrd="3" destOrd="0" presId="urn:microsoft.com/office/officeart/2008/layout/VerticalAccentList"/>
    <dgm:cxn modelId="{8B2AB6F6-C37D-3644-8F5B-1B2BBFE615EE}" type="presParOf" srcId="{D5C00A8E-4A2B-5041-86D3-A8761A57D86A}" destId="{9992DB4C-BF38-4F4D-B6CE-82297BF04990}" srcOrd="4" destOrd="0" presId="urn:microsoft.com/office/officeart/2008/layout/VerticalAccentList"/>
    <dgm:cxn modelId="{4DB66635-4BEE-3E49-89E4-ACAE9988C40A}" type="presParOf" srcId="{D5C00A8E-4A2B-5041-86D3-A8761A57D86A}" destId="{C6BA58BD-7877-A84D-8992-00F1AD7AB22A}" srcOrd="5" destOrd="0" presId="urn:microsoft.com/office/officeart/2008/layout/VerticalAccentList"/>
    <dgm:cxn modelId="{DBEA8AB1-6825-5F41-B449-F95B99913A9D}" type="presParOf" srcId="{D5C00A8E-4A2B-5041-86D3-A8761A57D86A}" destId="{E452BF08-09FC-F647-B1E6-C855D7383EFE}" srcOrd="6" destOrd="0" presId="urn:microsoft.com/office/officeart/2008/layout/VerticalAccentList"/>
    <dgm:cxn modelId="{7B0C3FFD-09E0-4D40-9C13-CF5F474688B4}" type="presParOf" srcId="{D5C00A8E-4A2B-5041-86D3-A8761A57D86A}" destId="{6234689D-B1D0-F745-B122-3CDF43A0E0B9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93065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Intolerancia/Alergia </a:t>
          </a:r>
          <a:r>
            <a:rPr lang="es-ES" sz="2400" kern="1200" dirty="0" err="1"/>
            <a:t>AINEs</a:t>
          </a:r>
          <a:r>
            <a:rPr lang="es-ES" sz="2400" kern="1200" dirty="0"/>
            <a:t>-Analgésicos</a:t>
          </a:r>
        </a:p>
      </dsp:txBody>
      <dsp:txXfrm>
        <a:off x="2193065" y="141505"/>
        <a:ext cx="5556074" cy="8125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625470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625470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859353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630268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401793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172708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944233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715148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48667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1800597" y="141505"/>
          <a:ext cx="6023839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Pacientes con altas dosis de analgésicos y efectos secundarios importantes</a:t>
          </a:r>
        </a:p>
      </dsp:txBody>
      <dsp:txXfrm>
        <a:off x="1800597" y="141505"/>
        <a:ext cx="6023839" cy="8125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64701" y="141505"/>
          <a:ext cx="5554796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No haber sido desestimado o tratado sin éxito por la unidad</a:t>
          </a:r>
        </a:p>
      </dsp:txBody>
      <dsp:txXfrm>
        <a:off x="2164701" y="141505"/>
        <a:ext cx="5554796" cy="8125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1917539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Rotación opioides no efectiva</a:t>
          </a:r>
        </a:p>
      </dsp:txBody>
      <dsp:txXfrm>
        <a:off x="1917539" y="141505"/>
        <a:ext cx="5556074" cy="8125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185C-FB30-AE48-AC09-B3B5A56518F1}">
      <dsp:nvSpPr>
        <dsp:cNvPr id="0" name=""/>
        <dsp:cNvSpPr/>
      </dsp:nvSpPr>
      <dsp:spPr>
        <a:xfrm rot="10800000">
          <a:off x="185535" y="1122"/>
          <a:ext cx="8715503" cy="1816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Haber agotado medidas conservadoras</a:t>
          </a:r>
        </a:p>
      </dsp:txBody>
      <dsp:txXfrm rot="10800000">
        <a:off x="639608" y="1122"/>
        <a:ext cx="8261430" cy="1816294"/>
      </dsp:txXfrm>
    </dsp:sp>
    <dsp:sp modelId="{C3DF4B1F-93D9-2A4F-B5D4-284F7B48A773}">
      <dsp:nvSpPr>
        <dsp:cNvPr id="0" name=""/>
        <dsp:cNvSpPr/>
      </dsp:nvSpPr>
      <dsp:spPr>
        <a:xfrm>
          <a:off x="0" y="0"/>
          <a:ext cx="1816294" cy="1816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CDA2-9133-184E-ADAF-2336D8B67934}">
      <dsp:nvSpPr>
        <dsp:cNvPr id="0" name=""/>
        <dsp:cNvSpPr/>
      </dsp:nvSpPr>
      <dsp:spPr>
        <a:xfrm rot="10800000">
          <a:off x="185474" y="2359594"/>
          <a:ext cx="8715624" cy="1816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Pruebas complementarias actualizadas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(p.ej. RMN último año)</a:t>
          </a:r>
          <a:endParaRPr lang="es-ES" sz="3300" kern="1200" dirty="0"/>
        </a:p>
      </dsp:txBody>
      <dsp:txXfrm rot="10800000">
        <a:off x="639547" y="2359594"/>
        <a:ext cx="8261551" cy="1816294"/>
      </dsp:txXfrm>
    </dsp:sp>
    <dsp:sp modelId="{AFD59BF9-FCCC-3F41-AA23-1DFB4153A8E3}">
      <dsp:nvSpPr>
        <dsp:cNvPr id="0" name=""/>
        <dsp:cNvSpPr/>
      </dsp:nvSpPr>
      <dsp:spPr>
        <a:xfrm>
          <a:off x="0" y="2359594"/>
          <a:ext cx="1816294" cy="18162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8F1D0-7235-A34E-BC1C-487FA2646557}">
      <dsp:nvSpPr>
        <dsp:cNvPr id="0" name=""/>
        <dsp:cNvSpPr/>
      </dsp:nvSpPr>
      <dsp:spPr>
        <a:xfrm>
          <a:off x="187315" y="20350"/>
          <a:ext cx="7714826" cy="88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1º. Juicio diagnóstico</a:t>
          </a:r>
        </a:p>
      </dsp:txBody>
      <dsp:txXfrm>
        <a:off x="213303" y="46338"/>
        <a:ext cx="6549006" cy="835333"/>
      </dsp:txXfrm>
    </dsp:sp>
    <dsp:sp modelId="{AD2291EB-D69A-684E-860C-2BF93FF50CD9}">
      <dsp:nvSpPr>
        <dsp:cNvPr id="0" name=""/>
        <dsp:cNvSpPr/>
      </dsp:nvSpPr>
      <dsp:spPr>
        <a:xfrm>
          <a:off x="704713" y="1206363"/>
          <a:ext cx="7568707" cy="980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2º. Bloqueo cortico-anestésico</a:t>
          </a:r>
          <a:endParaRPr lang="es-ES" sz="3600" kern="1200" dirty="0"/>
        </a:p>
      </dsp:txBody>
      <dsp:txXfrm>
        <a:off x="733431" y="1235081"/>
        <a:ext cx="6147426" cy="923052"/>
      </dsp:txXfrm>
    </dsp:sp>
    <dsp:sp modelId="{ADFF3260-1872-1B4E-AF18-B56B9FC7487D}">
      <dsp:nvSpPr>
        <dsp:cNvPr id="0" name=""/>
        <dsp:cNvSpPr/>
      </dsp:nvSpPr>
      <dsp:spPr>
        <a:xfrm>
          <a:off x="1361439" y="2703899"/>
          <a:ext cx="7714826" cy="858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3º. Radiofrecuencia terapéutica</a:t>
          </a:r>
        </a:p>
      </dsp:txBody>
      <dsp:txXfrm>
        <a:off x="1386594" y="2729054"/>
        <a:ext cx="6274341" cy="808544"/>
      </dsp:txXfrm>
    </dsp:sp>
    <dsp:sp modelId="{CD511D1E-7CC5-1B41-982E-0EBAA71B7E57}">
      <dsp:nvSpPr>
        <dsp:cNvPr id="0" name=""/>
        <dsp:cNvSpPr/>
      </dsp:nvSpPr>
      <dsp:spPr>
        <a:xfrm>
          <a:off x="7005371" y="746053"/>
          <a:ext cx="709454" cy="7094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164998" y="746053"/>
        <a:ext cx="390200" cy="533864"/>
      </dsp:txXfrm>
    </dsp:sp>
    <dsp:sp modelId="{74482C92-D81F-CC49-A834-16B36D8134CC}">
      <dsp:nvSpPr>
        <dsp:cNvPr id="0" name=""/>
        <dsp:cNvSpPr/>
      </dsp:nvSpPr>
      <dsp:spPr>
        <a:xfrm>
          <a:off x="7509195" y="2154891"/>
          <a:ext cx="709454" cy="7094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668822" y="2154891"/>
        <a:ext cx="390200" cy="5338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88620-E5B3-4849-9826-AC4630016218}">
      <dsp:nvSpPr>
        <dsp:cNvPr id="0" name=""/>
        <dsp:cNvSpPr/>
      </dsp:nvSpPr>
      <dsp:spPr>
        <a:xfrm>
          <a:off x="6533691" y="903409"/>
          <a:ext cx="45740" cy="45740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9050" cap="rnd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9ECF6-8942-8C4F-81F9-4C5FD625D320}">
      <dsp:nvSpPr>
        <dsp:cNvPr id="0" name=""/>
        <dsp:cNvSpPr/>
      </dsp:nvSpPr>
      <dsp:spPr>
        <a:xfrm>
          <a:off x="439863" y="298404"/>
          <a:ext cx="8104145" cy="597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Haber sido estudiado y diagnosticado adecuadamente.</a:t>
          </a:r>
        </a:p>
      </dsp:txBody>
      <dsp:txXfrm>
        <a:off x="439863" y="298404"/>
        <a:ext cx="8104145" cy="597120"/>
      </dsp:txXfrm>
    </dsp:sp>
    <dsp:sp modelId="{A1C3032F-C297-4F43-8AAF-53D3A640241C}">
      <dsp:nvSpPr>
        <dsp:cNvPr id="0" name=""/>
        <dsp:cNvSpPr/>
      </dsp:nvSpPr>
      <dsp:spPr>
        <a:xfrm>
          <a:off x="66662" y="223764"/>
          <a:ext cx="746400" cy="74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40680-9A7C-C446-AE9E-ADDB4CAEF1B1}">
      <dsp:nvSpPr>
        <dsp:cNvPr id="0" name=""/>
        <dsp:cNvSpPr/>
      </dsp:nvSpPr>
      <dsp:spPr>
        <a:xfrm>
          <a:off x="782205" y="1194240"/>
          <a:ext cx="7761803" cy="597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</a:rPr>
            <a:t>Conocer claramente el objetivo del tratamiento intervencionista del dolor antes de su derivación. </a:t>
          </a:r>
        </a:p>
      </dsp:txBody>
      <dsp:txXfrm>
        <a:off x="782205" y="1194240"/>
        <a:ext cx="7761803" cy="597120"/>
      </dsp:txXfrm>
    </dsp:sp>
    <dsp:sp modelId="{BD879D34-C56E-2A49-A7DA-A7E98198AFE4}">
      <dsp:nvSpPr>
        <dsp:cNvPr id="0" name=""/>
        <dsp:cNvSpPr/>
      </dsp:nvSpPr>
      <dsp:spPr>
        <a:xfrm>
          <a:off x="409005" y="1119600"/>
          <a:ext cx="746400" cy="74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3A5AA-0B49-7649-A268-44FA50DD796A}">
      <dsp:nvSpPr>
        <dsp:cNvPr id="0" name=""/>
        <dsp:cNvSpPr/>
      </dsp:nvSpPr>
      <dsp:spPr>
        <a:xfrm>
          <a:off x="782205" y="2090076"/>
          <a:ext cx="7761803" cy="597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No estar pendiente de valoración por otro especialista por el mismo proceso asistencial. </a:t>
          </a:r>
        </a:p>
      </dsp:txBody>
      <dsp:txXfrm>
        <a:off x="782205" y="2090076"/>
        <a:ext cx="7761803" cy="597120"/>
      </dsp:txXfrm>
    </dsp:sp>
    <dsp:sp modelId="{65687292-FB04-3142-9C47-FEBAEDC657F3}">
      <dsp:nvSpPr>
        <dsp:cNvPr id="0" name=""/>
        <dsp:cNvSpPr/>
      </dsp:nvSpPr>
      <dsp:spPr>
        <a:xfrm>
          <a:off x="409005" y="2015436"/>
          <a:ext cx="746400" cy="74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A1963-62F0-6745-9F9C-2D20CC53B34E}">
      <dsp:nvSpPr>
        <dsp:cNvPr id="0" name=""/>
        <dsp:cNvSpPr/>
      </dsp:nvSpPr>
      <dsp:spPr>
        <a:xfrm>
          <a:off x="439863" y="2985911"/>
          <a:ext cx="8104145" cy="597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Disponer de pruebas diagnósticas recientes.</a:t>
          </a:r>
        </a:p>
      </dsp:txBody>
      <dsp:txXfrm>
        <a:off x="439863" y="2985911"/>
        <a:ext cx="8104145" cy="597120"/>
      </dsp:txXfrm>
    </dsp:sp>
    <dsp:sp modelId="{A1BC7971-85DB-424E-AD00-1DC07954F879}">
      <dsp:nvSpPr>
        <dsp:cNvPr id="0" name=""/>
        <dsp:cNvSpPr/>
      </dsp:nvSpPr>
      <dsp:spPr>
        <a:xfrm>
          <a:off x="66662" y="2911271"/>
          <a:ext cx="746400" cy="74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1917539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Agotados los 3 escalones analgésica OMS sin reducción del dolor &gt;50%</a:t>
          </a:r>
        </a:p>
      </dsp:txBody>
      <dsp:txXfrm>
        <a:off x="1917539" y="141505"/>
        <a:ext cx="5556074" cy="812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64701" y="141505"/>
          <a:ext cx="5554796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Reactivo a tratamientos conservadores</a:t>
          </a:r>
        </a:p>
      </dsp:txBody>
      <dsp:txXfrm>
        <a:off x="2164701" y="141505"/>
        <a:ext cx="5554796" cy="812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93065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Duración dolor ≥ 3 meses</a:t>
          </a:r>
        </a:p>
      </dsp:txBody>
      <dsp:txXfrm>
        <a:off x="2193065" y="141505"/>
        <a:ext cx="5556074" cy="812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93065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Intolerancia/Alergia </a:t>
          </a:r>
          <a:r>
            <a:rPr lang="es-ES" sz="2400" kern="1200" dirty="0" err="1"/>
            <a:t>AINEs</a:t>
          </a:r>
          <a:r>
            <a:rPr lang="es-ES" sz="2400" kern="1200" dirty="0"/>
            <a:t>-Analgésicos</a:t>
          </a:r>
        </a:p>
      </dsp:txBody>
      <dsp:txXfrm>
        <a:off x="2193065" y="141505"/>
        <a:ext cx="5556074" cy="812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1917539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Agotados los 3 escalones analgésica OMS sin reducción del dolor &gt;50%</a:t>
          </a:r>
        </a:p>
      </dsp:txBody>
      <dsp:txXfrm>
        <a:off x="1917539" y="141505"/>
        <a:ext cx="5556074" cy="8125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64701" y="141505"/>
          <a:ext cx="5554796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Reactivo a tratamientos conservadores</a:t>
          </a:r>
        </a:p>
      </dsp:txBody>
      <dsp:txXfrm>
        <a:off x="2164701" y="141505"/>
        <a:ext cx="5554796" cy="812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2193065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Duración dolor ≥ 3 meses</a:t>
          </a:r>
        </a:p>
      </dsp:txBody>
      <dsp:txXfrm>
        <a:off x="2193065" y="141505"/>
        <a:ext cx="5556074" cy="8125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2956-F64F-4D45-B4E4-86B7FD8A942F}">
      <dsp:nvSpPr>
        <dsp:cNvPr id="0" name=""/>
        <dsp:cNvSpPr/>
      </dsp:nvSpPr>
      <dsp:spPr>
        <a:xfrm>
          <a:off x="1742412" y="280"/>
          <a:ext cx="5485564" cy="3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742412" y="280"/>
        <a:ext cx="5485564" cy="39654"/>
      </dsp:txXfrm>
    </dsp:sp>
    <dsp:sp modelId="{B589C7AB-2029-3944-A19A-90F8789C6446}">
      <dsp:nvSpPr>
        <dsp:cNvPr id="0" name=""/>
        <dsp:cNvSpPr/>
      </dsp:nvSpPr>
      <dsp:spPr>
        <a:xfrm>
          <a:off x="1742412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59384-A0A6-864A-B43B-67986D9DEB29}">
      <dsp:nvSpPr>
        <dsp:cNvPr id="0" name=""/>
        <dsp:cNvSpPr/>
      </dsp:nvSpPr>
      <dsp:spPr>
        <a:xfrm>
          <a:off x="2513327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0C1B6-E9CF-4A44-8A9B-AB831DAE9606}">
      <dsp:nvSpPr>
        <dsp:cNvPr id="0" name=""/>
        <dsp:cNvSpPr/>
      </dsp:nvSpPr>
      <dsp:spPr>
        <a:xfrm>
          <a:off x="328485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6F94-3F29-C747-81D1-9FFAEDBC0ADE}">
      <dsp:nvSpPr>
        <dsp:cNvPr id="0" name=""/>
        <dsp:cNvSpPr/>
      </dsp:nvSpPr>
      <dsp:spPr>
        <a:xfrm>
          <a:off x="405576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2DB4C-BF38-4F4D-B6CE-82297BF04990}">
      <dsp:nvSpPr>
        <dsp:cNvPr id="0" name=""/>
        <dsp:cNvSpPr/>
      </dsp:nvSpPr>
      <dsp:spPr>
        <a:xfrm>
          <a:off x="482729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58BD-7877-A84D-8992-00F1AD7AB22A}">
      <dsp:nvSpPr>
        <dsp:cNvPr id="0" name=""/>
        <dsp:cNvSpPr/>
      </dsp:nvSpPr>
      <dsp:spPr>
        <a:xfrm>
          <a:off x="5598206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BF08-09FC-F647-B1E6-C855D7383EFE}">
      <dsp:nvSpPr>
        <dsp:cNvPr id="0" name=""/>
        <dsp:cNvSpPr/>
      </dsp:nvSpPr>
      <dsp:spPr>
        <a:xfrm>
          <a:off x="6369731" y="39935"/>
          <a:ext cx="1283436" cy="1015698"/>
        </a:xfrm>
        <a:prstGeom prst="chevron">
          <a:avLst>
            <a:gd name="adj" fmla="val 7061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89D-B1D0-F745-B122-3CDF43A0E0B9}">
      <dsp:nvSpPr>
        <dsp:cNvPr id="0" name=""/>
        <dsp:cNvSpPr/>
      </dsp:nvSpPr>
      <dsp:spPr>
        <a:xfrm>
          <a:off x="1917539" y="141505"/>
          <a:ext cx="5556074" cy="8125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No indicación quirúrgica</a:t>
          </a:r>
        </a:p>
      </dsp:txBody>
      <dsp:txXfrm>
        <a:off x="1917539" y="141505"/>
        <a:ext cx="5556074" cy="81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13EB-A61C-6340-84A4-AB881B6311C9}" type="datetimeFigureOut">
              <a:rPr lang="es-ES" smtClean="0"/>
              <a:t>23/3/21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F01D-DD97-BD4A-A38C-5E2CF0326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23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FF0000"/>
                </a:solidFill>
              </a:rPr>
              <a:t>El ascensor terapéutico</a:t>
            </a:r>
            <a:r>
              <a:rPr lang="es-E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una táctica  basada en la escalera analgésica, que implica empezar el tratamiento por </a:t>
            </a:r>
            <a:r>
              <a:rPr lang="es-ES" dirty="0">
                <a:solidFill>
                  <a:srgbClr val="FF0000"/>
                </a:solidFill>
              </a:rPr>
              <a:t>el escalón que más se adecue al tratamiento del dolor en función de la intensidad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mismo: comenzar por el 2º o 3º escalón en la fase de mayor dolor, abandonándolos paulatinamente y dejando otros analgésicos menos potentes a medida que el dolor disminuya.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F01D-DD97-BD4A-A38C-5E2CF032667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8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F01D-DD97-BD4A-A38C-5E2CF032667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4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2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20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47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6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2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56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4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22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2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6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3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2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8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0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68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07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EC66-73B4-5540-B99A-9EF860884059}" type="datetimeFigureOut">
              <a:rPr lang="es-ES" smtClean="0"/>
              <a:t>20/3/21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1C78B4-B19A-FA4A-8A68-8C2E667B5E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32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1.png"/><Relationship Id="rId4" Type="http://schemas.openxmlformats.org/officeDocument/2006/relationships/diagramData" Target="../diagrams/data14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audio" Target="../media/media15.m4a"/><Relationship Id="rId7" Type="http://schemas.openxmlformats.org/officeDocument/2006/relationships/diagramLayout" Target="../diagrams/layout15.xml"/><Relationship Id="rId2" Type="http://schemas.microsoft.com/office/2007/relationships/media" Target="../media/media15.m4a"/><Relationship Id="rId1" Type="http://schemas.openxmlformats.org/officeDocument/2006/relationships/tags" Target="../tags/tag4.xml"/><Relationship Id="rId6" Type="http://schemas.openxmlformats.org/officeDocument/2006/relationships/diagramData" Target="../diagrams/data15.xml"/><Relationship Id="rId11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microsoft.com/office/2007/relationships/diagramDrawing" Target="../diagrams/drawing1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audio" Target="../media/media4.m4a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.png"/><Relationship Id="rId2" Type="http://schemas.microsoft.com/office/2007/relationships/media" Target="../media/media4.m4a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26" Type="http://schemas.openxmlformats.org/officeDocument/2006/relationships/diagramLayout" Target="../diagrams/layout9.xml"/><Relationship Id="rId39" Type="http://schemas.microsoft.com/office/2007/relationships/diagramDrawing" Target="../diagrams/drawing11.xml"/><Relationship Id="rId21" Type="http://schemas.openxmlformats.org/officeDocument/2006/relationships/diagramLayout" Target="../diagrams/layout8.xml"/><Relationship Id="rId34" Type="http://schemas.microsoft.com/office/2007/relationships/diagramDrawing" Target="../diagrams/drawing10.xml"/><Relationship Id="rId42" Type="http://schemas.openxmlformats.org/officeDocument/2006/relationships/diagramQuickStyle" Target="../diagrams/quickStyle12.xml"/><Relationship Id="rId7" Type="http://schemas.openxmlformats.org/officeDocument/2006/relationships/diagramQuickStyle" Target="../diagrams/quickStyle5.xml"/><Relationship Id="rId2" Type="http://schemas.microsoft.com/office/2007/relationships/media" Target="../media/media5.m4a"/><Relationship Id="rId16" Type="http://schemas.openxmlformats.org/officeDocument/2006/relationships/diagramLayout" Target="../diagrams/layout7.xml"/><Relationship Id="rId29" Type="http://schemas.microsoft.com/office/2007/relationships/diagramDrawing" Target="../diagrams/drawing9.xml"/><Relationship Id="rId1" Type="http://schemas.openxmlformats.org/officeDocument/2006/relationships/tags" Target="../tags/tag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32" Type="http://schemas.openxmlformats.org/officeDocument/2006/relationships/diagramQuickStyle" Target="../diagrams/quickStyle10.xml"/><Relationship Id="rId37" Type="http://schemas.openxmlformats.org/officeDocument/2006/relationships/diagramQuickStyle" Target="../diagrams/quickStyle11.xml"/><Relationship Id="rId40" Type="http://schemas.openxmlformats.org/officeDocument/2006/relationships/diagramData" Target="../diagrams/data12.xml"/><Relationship Id="rId45" Type="http://schemas.openxmlformats.org/officeDocument/2006/relationships/image" Target="../media/image1.png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28" Type="http://schemas.openxmlformats.org/officeDocument/2006/relationships/diagramColors" Target="../diagrams/colors9.xml"/><Relationship Id="rId36" Type="http://schemas.openxmlformats.org/officeDocument/2006/relationships/diagramLayout" Target="../diagrams/layout11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31" Type="http://schemas.openxmlformats.org/officeDocument/2006/relationships/diagramLayout" Target="../diagrams/layout10.xml"/><Relationship Id="rId44" Type="http://schemas.microsoft.com/office/2007/relationships/diagramDrawing" Target="../diagrams/drawing1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Relationship Id="rId27" Type="http://schemas.openxmlformats.org/officeDocument/2006/relationships/diagramQuickStyle" Target="../diagrams/quickStyle9.xml"/><Relationship Id="rId30" Type="http://schemas.openxmlformats.org/officeDocument/2006/relationships/diagramData" Target="../diagrams/data10.xml"/><Relationship Id="rId35" Type="http://schemas.openxmlformats.org/officeDocument/2006/relationships/diagramData" Target="../diagrams/data11.xml"/><Relationship Id="rId43" Type="http://schemas.openxmlformats.org/officeDocument/2006/relationships/diagramColors" Target="../diagrams/colors12.xml"/><Relationship Id="rId8" Type="http://schemas.openxmlformats.org/officeDocument/2006/relationships/diagramColors" Target="../diagrams/colors5.xml"/><Relationship Id="rId3" Type="http://schemas.openxmlformats.org/officeDocument/2006/relationships/audio" Target="../media/media5.m4a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5" Type="http://schemas.openxmlformats.org/officeDocument/2006/relationships/diagramData" Target="../diagrams/data9.xml"/><Relationship Id="rId33" Type="http://schemas.openxmlformats.org/officeDocument/2006/relationships/diagramColors" Target="../diagrams/colors10.xml"/><Relationship Id="rId38" Type="http://schemas.openxmlformats.org/officeDocument/2006/relationships/diagramColors" Target="../diagrams/colors11.xml"/><Relationship Id="rId20" Type="http://schemas.openxmlformats.org/officeDocument/2006/relationships/diagramData" Target="../diagrams/data8.xml"/><Relationship Id="rId41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audio" Target="../media/media6.m4a"/><Relationship Id="rId7" Type="http://schemas.openxmlformats.org/officeDocument/2006/relationships/diagramQuickStyle" Target="../diagrams/quickStyle13.xml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A7B45-28C5-7E44-A64D-66AFE394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Técnicas empleadas en el manejo del dolor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21B663-B021-2544-8ED7-FB2AB9C96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Dr. Carlos Ibor Miguel</a:t>
            </a:r>
          </a:p>
          <a:p>
            <a:r>
              <a:rPr lang="es-ES" dirty="0"/>
              <a:t>Servicio Rehabilitación y medicina física</a:t>
            </a:r>
          </a:p>
          <a:p>
            <a:r>
              <a:rPr lang="es-ES" dirty="0"/>
              <a:t>Unidad dolor crónico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F0B560D-1066-2A4C-AE14-F3D12E79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05"/>
    </mc:Choice>
    <mc:Fallback>
      <p:transition spd="slow" advTm="26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a realizar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D897E-4DC4-AE4E-AE9E-469B648B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Infiltraciones </a:t>
            </a:r>
            <a:r>
              <a:rPr lang="es-ES" sz="2800" dirty="0" err="1"/>
              <a:t>miofasciales</a:t>
            </a:r>
            <a:endParaRPr lang="es-ES" sz="2800" dirty="0"/>
          </a:p>
          <a:p>
            <a:pPr lvl="1"/>
            <a:r>
              <a:rPr lang="es-ES" sz="2400" dirty="0"/>
              <a:t>Tratamiento de puntos gatillo</a:t>
            </a:r>
          </a:p>
          <a:p>
            <a:pPr lvl="2"/>
            <a:r>
              <a:rPr lang="es-ES" sz="2000" dirty="0"/>
              <a:t>Infiltración </a:t>
            </a:r>
            <a:r>
              <a:rPr lang="es-ES" sz="2000" dirty="0" err="1"/>
              <a:t>intramusculatura</a:t>
            </a:r>
            <a:r>
              <a:rPr lang="es-ES" sz="2000" dirty="0"/>
              <a:t> afecta</a:t>
            </a:r>
          </a:p>
          <a:p>
            <a:pPr lvl="1"/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A4832BE-9341-E14B-8F51-2B20E70E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2" y="4152903"/>
            <a:ext cx="4064000" cy="26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D1BBFFF-1F93-3743-AAD1-AABC0D4D0067}"/>
              </a:ext>
            </a:extLst>
          </p:cNvPr>
          <p:cNvGrpSpPr/>
          <p:nvPr/>
        </p:nvGrpSpPr>
        <p:grpSpPr>
          <a:xfrm>
            <a:off x="6510842" y="1019508"/>
            <a:ext cx="2850244" cy="3328241"/>
            <a:chOff x="6423758" y="1498479"/>
            <a:chExt cx="2850244" cy="3328241"/>
          </a:xfrm>
        </p:grpSpPr>
        <p:pic>
          <p:nvPicPr>
            <p:cNvPr id="3080" name="Picture 8" descr="Dysport (Reloxin) 500 IU Authentic | Dysport, Botox, Cosmetic fillers">
              <a:extLst>
                <a:ext uri="{FF2B5EF4-FFF2-40B4-BE49-F238E27FC236}">
                  <a16:creationId xmlns:a16="http://schemas.microsoft.com/office/drawing/2014/main" id="{3A670E23-D0D3-8745-A79C-476D147EBE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" t="23259" r="26000" b="28343"/>
            <a:stretch/>
          </p:blipFill>
          <p:spPr bwMode="auto">
            <a:xfrm>
              <a:off x="7479148" y="1498479"/>
              <a:ext cx="1794854" cy="132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Botox Precio 100 Unidades 1 Frasco Ámpula En México y DF">
              <a:extLst>
                <a:ext uri="{FF2B5EF4-FFF2-40B4-BE49-F238E27FC236}">
                  <a16:creationId xmlns:a16="http://schemas.microsoft.com/office/drawing/2014/main" id="{0978E3E3-F5F0-D541-8FE4-51DAAD0A7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8" t="8889" r="34041" b="11908"/>
            <a:stretch/>
          </p:blipFill>
          <p:spPr bwMode="auto">
            <a:xfrm>
              <a:off x="6423758" y="1498480"/>
              <a:ext cx="796155" cy="1324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Pin on Beauty">
              <a:extLst>
                <a:ext uri="{FF2B5EF4-FFF2-40B4-BE49-F238E27FC236}">
                  <a16:creationId xmlns:a16="http://schemas.microsoft.com/office/drawing/2014/main" id="{02DA8731-8ED3-AC42-92EE-9042BE5A8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0" t="21607" r="33089" b="14732"/>
            <a:stretch/>
          </p:blipFill>
          <p:spPr bwMode="auto">
            <a:xfrm>
              <a:off x="6828427" y="2820660"/>
              <a:ext cx="1660329" cy="200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33DCC7D-7D81-9C4A-A348-3AF2AA35E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14"/>
    </mc:Choice>
    <mc:Fallback>
      <p:transition spd="slow" advTm="49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538" x="10488613" y="14288"/>
          <p14:tracePt t="9545" x="10488613" y="69850"/>
          <p14:tracePt t="9554" x="10488613" y="98425"/>
          <p14:tracePt t="9561" x="10488613" y="139700"/>
          <p14:tracePt t="9568" x="10488613" y="153988"/>
          <p14:tracePt t="9575" x="10474325" y="195263"/>
          <p14:tracePt t="9587" x="10474325" y="223838"/>
          <p14:tracePt t="9595" x="10460038" y="265113"/>
          <p14:tracePt t="9602" x="10460038" y="293688"/>
          <p14:tracePt t="9609" x="10460038" y="320675"/>
          <p14:tracePt t="9620" x="10445750" y="349250"/>
          <p14:tracePt t="9636" x="10445750" y="363538"/>
          <p14:tracePt t="9638" x="10445750" y="390525"/>
          <p14:tracePt t="9653" x="10433050" y="404813"/>
          <p14:tracePt t="9655" x="10433050" y="433388"/>
          <p14:tracePt t="9669" x="10433050" y="460375"/>
          <p14:tracePt t="9672" x="10433050" y="488950"/>
          <p14:tracePt t="9672" x="10418763" y="517525"/>
          <p14:tracePt t="9690" x="10418763" y="573088"/>
          <p14:tracePt t="9691" x="10418763" y="600075"/>
          <p14:tracePt t="9703" x="10404475" y="628650"/>
          <p14:tracePt t="9720" x="10404475" y="657225"/>
          <p14:tracePt t="9722" x="10404475" y="698500"/>
          <p14:tracePt t="9723" x="10404475" y="727075"/>
          <p14:tracePt t="9741" x="10404475" y="754063"/>
          <p14:tracePt t="9742" x="10404475" y="782638"/>
          <p14:tracePt t="9753" x="10404475" y="796925"/>
          <p14:tracePt t="9770" x="10404475" y="823913"/>
          <p14:tracePt t="9772" x="10404475" y="838200"/>
          <p14:tracePt t="9803" x="10404475" y="852488"/>
          <p14:tracePt t="9804" x="10404475" y="865188"/>
          <p14:tracePt t="9820" x="10418763" y="865188"/>
          <p14:tracePt t="9821" x="10418763" y="879475"/>
          <p14:tracePt t="9837" x="10433050" y="879475"/>
          <p14:tracePt t="9838" x="10433050" y="893763"/>
          <p14:tracePt t="9854" x="10445750" y="908050"/>
          <p14:tracePt t="9869" x="10445750" y="922338"/>
          <p14:tracePt t="9870" x="10460038" y="935038"/>
          <p14:tracePt t="9886" x="10460038" y="949325"/>
          <p14:tracePt t="9888" x="10474325" y="963613"/>
          <p14:tracePt t="9903" x="10474325" y="977900"/>
          <p14:tracePt t="9904" x="10488613" y="992188"/>
          <p14:tracePt t="9919" x="10502900" y="1004888"/>
          <p14:tracePt t="9920" x="10502900" y="1033463"/>
          <p14:tracePt t="9936" x="10515600" y="1074738"/>
          <p14:tracePt t="9937" x="10529888" y="1089025"/>
          <p14:tracePt t="9953" x="10529888" y="1131888"/>
          <p14:tracePt t="9955" x="10544175" y="1158875"/>
          <p14:tracePt t="9956" x="10544175" y="1187450"/>
          <p14:tracePt t="9973" x="10544175" y="1214438"/>
          <p14:tracePt t="9974" x="10544175" y="1257300"/>
          <p14:tracePt t="9986" x="10544175" y="1284288"/>
          <p14:tracePt t="10003" x="10544175" y="1298575"/>
          <p14:tracePt t="10005" x="10544175" y="1312863"/>
          <p14:tracePt t="10005" x="10544175" y="1327150"/>
          <p14:tracePt t="10020" x="10544175" y="1341438"/>
          <p14:tracePt t="10037" x="10529888" y="1354138"/>
          <p14:tracePt t="10039" x="10515600" y="1368425"/>
          <p14:tracePt t="10054" x="10502900" y="1368425"/>
          <p14:tracePt t="10070" x="10488613" y="1368425"/>
          <p14:tracePt t="10071" x="10433050" y="1382713"/>
          <p14:tracePt t="10086" x="10375900" y="1382713"/>
          <p14:tracePt t="10088" x="10348913" y="1382713"/>
          <p14:tracePt t="10103" x="10306050" y="1382713"/>
          <p14:tracePt t="10105" x="10250488" y="1382713"/>
          <p14:tracePt t="10119" x="10223500" y="1382713"/>
          <p14:tracePt t="10120" x="10153650" y="1382713"/>
          <p14:tracePt t="10136" x="10096500" y="1382713"/>
          <p14:tracePt t="10137" x="10055225" y="1368425"/>
          <p14:tracePt t="10153" x="9985375" y="1368425"/>
          <p14:tracePt t="10155" x="9944100" y="1354138"/>
          <p14:tracePt t="10169" x="9915525" y="1354138"/>
          <p14:tracePt t="10170" x="9831388" y="1341438"/>
          <p14:tracePt t="10186" x="9804400" y="1341438"/>
          <p14:tracePt t="10187" x="9761538" y="1341438"/>
          <p14:tracePt t="10203" x="9720263" y="1341438"/>
          <p14:tracePt t="10206" x="9677400" y="1341438"/>
          <p14:tracePt t="10206" x="9650413" y="1341438"/>
          <p14:tracePt t="10225" x="9621838" y="1341438"/>
          <p14:tracePt t="10225" x="9594850" y="1327150"/>
          <p14:tracePt t="10236" x="9580563" y="1327150"/>
          <p14:tracePt t="10253" x="9551988" y="1327150"/>
          <p14:tracePt t="10254" x="9539288" y="1327150"/>
          <p14:tracePt t="10254" x="9525000" y="1327150"/>
          <p14:tracePt t="10273" x="9510713" y="1327150"/>
          <p14:tracePt t="10273" x="9496425" y="1327150"/>
          <p14:tracePt t="10303" x="9482138" y="1327150"/>
          <p14:tracePt t="10306" x="9469438" y="1327150"/>
          <p14:tracePt t="10306" x="9469438" y="1341438"/>
          <p14:tracePt t="10320" x="9455150" y="1354138"/>
          <p14:tracePt t="10336" x="9440863" y="1368425"/>
          <p14:tracePt t="10353" x="9426575" y="1411288"/>
          <p14:tracePt t="10354" x="9412288" y="1423988"/>
          <p14:tracePt t="10370" x="9399588" y="1452563"/>
          <p14:tracePt t="10371" x="9385300" y="1481138"/>
          <p14:tracePt t="10386" x="9371013" y="1508125"/>
          <p14:tracePt t="10388" x="9356725" y="1536700"/>
          <p14:tracePt t="10403" x="9342438" y="1563688"/>
          <p14:tracePt t="10405" x="9342438" y="1577975"/>
          <p14:tracePt t="10420" x="9315450" y="1620838"/>
          <p14:tracePt t="10985" x="9301163" y="1662113"/>
          <p14:tracePt t="10985" x="9272588" y="1731963"/>
          <p14:tracePt t="10993" x="9202738" y="1857375"/>
          <p14:tracePt t="11000" x="9077325" y="2136775"/>
          <p14:tracePt t="11018" x="8951913" y="2416175"/>
          <p14:tracePt t="11018" x="8896350" y="2570163"/>
          <p14:tracePt t="11026" x="8783638" y="2876550"/>
          <p14:tracePt t="11036" x="8686800" y="3184525"/>
          <p14:tracePt t="11053" x="8575675" y="3519488"/>
          <p14:tracePt t="11056" x="8505825" y="3813175"/>
          <p14:tracePt t="11056" x="8435975" y="4106863"/>
          <p14:tracePt t="11074" x="8378825" y="4343400"/>
          <p14:tracePt t="11075" x="8366125" y="4441825"/>
          <p14:tracePt t="11086" x="8323263" y="4637088"/>
          <p14:tracePt t="11103" x="8267700" y="4945063"/>
          <p14:tracePt t="11121" x="8253413" y="4986338"/>
          <p14:tracePt t="11123" x="8239125" y="5097463"/>
          <p14:tracePt t="11123" x="8226425" y="5167313"/>
          <p14:tracePt t="11137" x="8197850" y="5224463"/>
          <p14:tracePt t="11153" x="8183563" y="5280025"/>
          <p14:tracePt t="11154" x="8156575" y="5349875"/>
          <p14:tracePt t="11170" x="8142288" y="5364163"/>
          <p14:tracePt t="11171" x="8142288" y="5391150"/>
          <p14:tracePt t="11186" x="8128000" y="5405438"/>
          <p14:tracePt t="11188" x="8128000" y="5419725"/>
          <p14:tracePt t="11203" x="8113713" y="5434013"/>
          <p14:tracePt t="11203" x="8113713" y="5446713"/>
          <p14:tracePt t="11220" x="8099425" y="5461000"/>
          <p14:tracePt t="11221" x="8086725" y="5475288"/>
          <p14:tracePt t="11238" x="8072438" y="5489575"/>
          <p14:tracePt t="11253" x="8043863" y="5516563"/>
          <p14:tracePt t="11254" x="8016875" y="5530850"/>
          <p14:tracePt t="11269" x="7988300" y="5545138"/>
          <p14:tracePt t="11270" x="7932738" y="5573713"/>
          <p14:tracePt t="11286" x="7877175" y="5586413"/>
          <p14:tracePt t="11289" x="7807325" y="5614988"/>
          <p14:tracePt t="11290" x="7737475" y="5629275"/>
          <p14:tracePt t="11308" x="7653338" y="5656263"/>
          <p14:tracePt t="11308" x="7542213" y="5670550"/>
          <p14:tracePt t="11320" x="7373938" y="5699125"/>
          <p14:tracePt t="11337" x="7234238" y="5726113"/>
          <p14:tracePt t="11339" x="7080250" y="5754688"/>
          <p14:tracePt t="11339" x="6926263" y="5783263"/>
          <p14:tracePt t="11353" x="6745288" y="5810250"/>
          <p14:tracePt t="11370" x="6646863" y="5824538"/>
          <p14:tracePt t="11372" x="6354763" y="5853113"/>
          <p14:tracePt t="11373" x="6270625" y="5865813"/>
          <p14:tracePt t="11386" x="6116638" y="5865813"/>
          <p14:tracePt t="11404" x="5976938" y="5865813"/>
          <p14:tracePt t="11405" x="5767388" y="5838825"/>
          <p14:tracePt t="11419" x="5683250" y="5795963"/>
          <p14:tracePt t="11420" x="5613400" y="5740400"/>
          <p14:tracePt t="11439" x="5545138" y="5684838"/>
          <p14:tracePt t="11440" x="5475288" y="5614988"/>
          <p14:tracePt t="11454" x="5418138" y="5545138"/>
          <p14:tracePt t="11455" x="5335588" y="5446713"/>
          <p14:tracePt t="11469" x="5237163" y="5364163"/>
          <p14:tracePt t="11470" x="5153025" y="5265738"/>
          <p14:tracePt t="11486" x="4999038" y="5097463"/>
          <p14:tracePt t="11488" x="4943475" y="5056188"/>
          <p14:tracePt t="11503" x="4832350" y="4972050"/>
          <p14:tracePt t="11505" x="4706938" y="4887913"/>
          <p14:tracePt t="11519" x="4608513" y="4818063"/>
          <p14:tracePt t="11520" x="4497388" y="4762500"/>
          <p14:tracePt t="11536" x="4413250" y="4706938"/>
          <p14:tracePt t="11538" x="4329113" y="4678363"/>
          <p14:tracePt t="11553" x="4244975" y="4665663"/>
          <p14:tracePt t="11554" x="4175125" y="4637088"/>
          <p14:tracePt t="11570" x="4105275" y="4637088"/>
          <p14:tracePt t="11572" x="4022725" y="4622800"/>
          <p14:tracePt t="11573" x="3965575" y="4622800"/>
          <p14:tracePt t="11591" x="3924300" y="4622800"/>
          <p14:tracePt t="11591" x="3868738" y="4622800"/>
          <p14:tracePt t="11603" x="3813175" y="4622800"/>
          <p14:tracePt t="11620" x="3770313" y="4608513"/>
          <p14:tracePt t="11622" x="3729038" y="4608513"/>
          <p14:tracePt t="11623" x="3686175" y="4608513"/>
          <p14:tracePt t="11636" x="3659188" y="4608513"/>
          <p14:tracePt t="11653" x="3630613" y="4608513"/>
          <p14:tracePt t="11654" x="3603625" y="4608513"/>
          <p14:tracePt t="11654" x="3589338" y="4608513"/>
          <p14:tracePt t="11671" x="3575050" y="4608513"/>
          <p14:tracePt t="11687" x="3560763" y="4608513"/>
          <p14:tracePt t="11737" x="3560763" y="4622800"/>
          <p14:tracePt t="11737" x="3575050" y="4622800"/>
          <p14:tracePt t="11761" x="3589338" y="4637088"/>
          <p14:tracePt t="11762" x="3603625" y="4651375"/>
          <p14:tracePt t="11769" x="3630613" y="4665663"/>
          <p14:tracePt t="11776" x="3644900" y="4692650"/>
          <p14:tracePt t="11793" x="3673475" y="4721225"/>
          <p14:tracePt t="11793" x="3700463" y="4748213"/>
          <p14:tracePt t="11803" x="3729038" y="4762500"/>
          <p14:tracePt t="11820" x="3756025" y="4805363"/>
          <p14:tracePt t="11822" x="3784600" y="4818063"/>
          <p14:tracePt t="11836" x="3813175" y="4846638"/>
          <p14:tracePt t="11838" x="3868738" y="4902200"/>
          <p14:tracePt t="11839" x="3883025" y="4916488"/>
          <p14:tracePt t="11857" x="3938588" y="4945063"/>
          <p14:tracePt t="11857" x="3965575" y="4957763"/>
          <p14:tracePt t="11869" x="4008438" y="5000625"/>
          <p14:tracePt t="11886" x="4049713" y="5014913"/>
          <p14:tracePt t="11889" x="4105275" y="5041900"/>
          <p14:tracePt t="11889" x="4162425" y="5056188"/>
          <p14:tracePt t="11902" x="4232275" y="5084763"/>
          <p14:tracePt t="11920" x="4314825" y="5097463"/>
          <p14:tracePt t="11922" x="4398963" y="5126038"/>
          <p14:tracePt t="11923" x="4511675" y="5140325"/>
          <p14:tracePt t="11937" x="4608513" y="5154613"/>
          <p14:tracePt t="11954" x="4818063" y="5154613"/>
          <p14:tracePt t="11955" x="4902200" y="5154613"/>
          <p14:tracePt t="11969" x="4986338" y="5154613"/>
          <p14:tracePt t="11970" x="5068888" y="5154613"/>
          <p14:tracePt t="11986" x="5097463" y="5154613"/>
          <p14:tracePt t="11988" x="5153025" y="5140325"/>
          <p14:tracePt t="12004" x="5195888" y="5111750"/>
          <p14:tracePt t="12005" x="5222875" y="5097463"/>
          <p14:tracePt t="12019" x="5251450" y="5084763"/>
          <p14:tracePt t="12020" x="5265738" y="5056188"/>
          <p14:tracePt t="12036" x="5278438" y="5041900"/>
          <p14:tracePt t="12038" x="5292725" y="5014913"/>
          <p14:tracePt t="12053" x="5292725" y="5000625"/>
          <p14:tracePt t="12055" x="5307013" y="4972050"/>
          <p14:tracePt t="12071" x="5307013" y="4945063"/>
          <p14:tracePt t="12071" x="5307013" y="4916488"/>
          <p14:tracePt t="12086" x="5307013" y="4875213"/>
          <p14:tracePt t="12087" x="5292725" y="4846638"/>
          <p14:tracePt t="12102" x="5265738" y="4805363"/>
          <p14:tracePt t="12103" x="5237163" y="4776788"/>
          <p14:tracePt t="12119" x="5195888" y="4748213"/>
          <p14:tracePt t="12120" x="5167313" y="4706938"/>
          <p14:tracePt t="12136" x="5126038" y="4678363"/>
          <p14:tracePt t="12138" x="5097463" y="4665663"/>
          <p14:tracePt t="12139" x="5056188" y="4637088"/>
          <p14:tracePt t="12157" x="5013325" y="4622800"/>
          <p14:tracePt t="12157" x="4972050" y="4608513"/>
          <p14:tracePt t="12169" x="4943475" y="4608513"/>
          <p14:tracePt t="12186" x="4902200" y="4608513"/>
          <p14:tracePt t="12189" x="4873625" y="4608513"/>
          <p14:tracePt t="12189" x="4859338" y="4608513"/>
          <p14:tracePt t="12204" x="4832350" y="4608513"/>
          <p14:tracePt t="12220" x="4818063" y="4608513"/>
          <p14:tracePt t="12222" x="4803775" y="4608513"/>
          <p14:tracePt t="12222" x="4789488" y="4622800"/>
          <p14:tracePt t="12285" x="4803775" y="4622800"/>
          <p14:tracePt t="12303" x="4818063" y="4622800"/>
          <p14:tracePt t="12304" x="4859338" y="4622800"/>
          <p14:tracePt t="12310" x="4929188" y="4595813"/>
          <p14:tracePt t="12327" x="5013325" y="4538663"/>
          <p14:tracePt t="12327" x="5126038" y="4511675"/>
          <p14:tracePt t="12336" x="5251450" y="4441825"/>
          <p14:tracePt t="12353" x="5391150" y="4371975"/>
          <p14:tracePt t="12355" x="5557838" y="4287838"/>
          <p14:tracePt t="12369" x="5726113" y="4176713"/>
          <p14:tracePt t="12370" x="5892800" y="4064000"/>
          <p14:tracePt t="12386" x="5976938" y="3994150"/>
          <p14:tracePt t="12387" x="6116638" y="3897313"/>
          <p14:tracePt t="12388" x="6242050" y="3784600"/>
          <p14:tracePt t="12403" x="6354763" y="3687763"/>
          <p14:tracePt t="12420" x="6438900" y="3603625"/>
          <p14:tracePt t="12421" x="6508750" y="3519488"/>
          <p14:tracePt t="12421" x="6550025" y="3435350"/>
          <p14:tracePt t="12440" x="6564313" y="3408363"/>
          <p14:tracePt t="12440" x="6578600" y="3352800"/>
          <p14:tracePt t="12453" x="6578600" y="3309938"/>
          <p14:tracePt t="12470" x="6591300" y="3254375"/>
          <p14:tracePt t="12472" x="6591300" y="3225800"/>
          <p14:tracePt t="12472" x="6591300" y="3198813"/>
          <p14:tracePt t="12487" x="6591300" y="3170238"/>
          <p14:tracePt t="12503" x="6564313" y="3155950"/>
          <p14:tracePt t="12504" x="6535738" y="3143250"/>
          <p14:tracePt t="12519" x="6521450" y="3128963"/>
          <p14:tracePt t="12520" x="6494463" y="3128963"/>
          <p14:tracePt t="12537" x="6465888" y="3128963"/>
          <p14:tracePt t="12538" x="6438900" y="3128963"/>
          <p14:tracePt t="12553" x="6410325" y="3128963"/>
          <p14:tracePt t="12555" x="6381750" y="3128963"/>
          <p14:tracePt t="12569" x="6354763" y="3128963"/>
          <p14:tracePt t="12570" x="6340475" y="3143250"/>
          <p14:tracePt t="12586" x="6311900" y="3155950"/>
          <p14:tracePt t="12587" x="6299200" y="3155950"/>
          <p14:tracePt t="12603" x="6284913" y="3170238"/>
          <p14:tracePt t="12620" x="6270625" y="3170238"/>
          <p14:tracePt t="12637" x="6270625" y="3184525"/>
          <p14:tracePt t="13951" x="6270625" y="3170238"/>
          <p14:tracePt t="13951" x="6256338" y="3143250"/>
          <p14:tracePt t="13958" x="6200775" y="3059113"/>
          <p14:tracePt t="13976" x="6172200" y="3016250"/>
          <p14:tracePt t="13977" x="6116638" y="2946400"/>
          <p14:tracePt t="13984" x="6046788" y="2863850"/>
          <p14:tracePt t="13996" x="5976938" y="2765425"/>
          <p14:tracePt t="14008" x="5892800" y="2640013"/>
          <p14:tracePt t="14008" x="5822950" y="2528888"/>
          <p14:tracePt t="14019" x="5767388" y="2416175"/>
          <p14:tracePt t="14036" x="5711825" y="2290763"/>
          <p14:tracePt t="14038" x="5670550" y="2179638"/>
          <p14:tracePt t="14039" x="5641975" y="2052638"/>
          <p14:tracePt t="14056" x="5627688" y="1955800"/>
          <p14:tracePt t="14057" x="5613400" y="1830388"/>
          <p14:tracePt t="14070" x="5613400" y="1717675"/>
          <p14:tracePt t="14087" x="5613400" y="1522413"/>
          <p14:tracePt t="14089" x="5627688" y="1397000"/>
          <p14:tracePt t="14089" x="5683250" y="1257300"/>
          <p14:tracePt t="14103" x="5781675" y="1089025"/>
          <p14:tracePt t="14120" x="6046788" y="669925"/>
          <p14:tracePt t="14121" x="6229350" y="474663"/>
          <p14:tracePt t="14137" x="6410325" y="279400"/>
          <p14:tracePt t="14138" x="6605588" y="98425"/>
          <p14:tracePt t="14267" x="9525000" y="307975"/>
          <p14:tracePt t="14274" x="9677400" y="474663"/>
          <p14:tracePt t="14291" x="9790113" y="642938"/>
          <p14:tracePt t="14291" x="9901238" y="809625"/>
          <p14:tracePt t="14298" x="9929813" y="893763"/>
          <p14:tracePt t="14305" x="9985375" y="1047750"/>
          <p14:tracePt t="14323" x="10013950" y="1201738"/>
          <p14:tracePt t="14323" x="10040938" y="1341438"/>
          <p14:tracePt t="14331" x="10055225" y="1493838"/>
          <p14:tracePt t="14343" x="10069513" y="1717675"/>
          <p14:tracePt t="14355" x="10069513" y="1871663"/>
          <p14:tracePt t="14355" x="10069513" y="2011363"/>
          <p14:tracePt t="14362" x="10040938" y="2165350"/>
          <p14:tracePt t="14371" x="9971088" y="2346325"/>
          <p14:tracePt t="14386" x="9901238" y="2514600"/>
          <p14:tracePt t="14387" x="9790113" y="2695575"/>
          <p14:tracePt t="14403" x="9677400" y="2849563"/>
          <p14:tracePt t="14404" x="9566275" y="3003550"/>
          <p14:tracePt t="14420" x="9482138" y="3086100"/>
          <p14:tracePt t="14421" x="9259888" y="3309938"/>
          <p14:tracePt t="14436" x="9132888" y="3422650"/>
          <p14:tracePt t="14438" x="9077325" y="3463925"/>
          <p14:tracePt t="14453" x="8937625" y="3548063"/>
          <p14:tracePt t="14455" x="8826500" y="3617913"/>
          <p14:tracePt t="14469" x="8713788" y="3687763"/>
          <p14:tracePt t="14470" x="8602663" y="3743325"/>
          <p14:tracePt t="14486" x="8393113" y="3827463"/>
          <p14:tracePt t="14487" x="8267700" y="3883025"/>
          <p14:tracePt t="14503" x="8212138" y="3897313"/>
          <p14:tracePt t="14504" x="8072438" y="3938588"/>
          <p14:tracePt t="14520" x="7959725" y="3967163"/>
          <p14:tracePt t="14522" x="7834313" y="3994150"/>
          <p14:tracePt t="14536" x="7737475" y="4008438"/>
          <p14:tracePt t="14539" x="7624763" y="4008438"/>
          <p14:tracePt t="14540" x="7527925" y="4008438"/>
          <p14:tracePt t="14558" x="7443788" y="4008438"/>
          <p14:tracePt t="14558" x="7373938" y="3967163"/>
          <p14:tracePt t="14569" x="7262813" y="3883025"/>
          <p14:tracePt t="14586" x="7192963" y="3784600"/>
          <p14:tracePt t="14588" x="7123113" y="3659188"/>
          <p14:tracePt t="14589" x="7053263" y="3492500"/>
          <p14:tracePt t="14603" x="6983413" y="3282950"/>
          <p14:tracePt t="14620" x="6926263" y="3059113"/>
          <p14:tracePt t="14622" x="6870700" y="2849563"/>
          <p14:tracePt t="14637" x="6856413" y="2736850"/>
          <p14:tracePt t="14638" x="6800850" y="2541588"/>
          <p14:tracePt t="14638" x="6773863" y="2346325"/>
          <p14:tracePt t="14653" x="6745288" y="2179638"/>
          <p14:tracePt t="14654" x="6716713" y="2039938"/>
          <p14:tracePt t="14670" x="6716713" y="1927225"/>
          <p14:tracePt t="14671" x="6716713" y="1816100"/>
          <p14:tracePt t="14686" x="6716713" y="1717675"/>
          <p14:tracePt t="14688" x="6716713" y="1647825"/>
          <p14:tracePt t="14703" x="6716713" y="1563688"/>
          <p14:tracePt t="14704" x="6745288" y="1522413"/>
          <p14:tracePt t="14719" x="6773863" y="1481138"/>
          <p14:tracePt t="14720" x="6843713" y="1423988"/>
          <p14:tracePt t="14736" x="6899275" y="1382713"/>
          <p14:tracePt t="14738" x="7024688" y="1327150"/>
          <p14:tracePt t="14753" x="7135813" y="1298575"/>
          <p14:tracePt t="14754" x="7205663" y="1298575"/>
          <p14:tracePt t="14769" x="7443788" y="1271588"/>
          <p14:tracePt t="14771" x="7612063" y="1271588"/>
          <p14:tracePt t="14787" x="7793038" y="1271588"/>
          <p14:tracePt t="14788" x="7988300" y="1271588"/>
          <p14:tracePt t="14812" x="8072438" y="1284288"/>
          <p14:tracePt t="14814" x="8532813" y="1438275"/>
          <p14:tracePt t="14815" x="8686800" y="1536700"/>
          <p14:tracePt t="14823" x="8826500" y="1633538"/>
          <p14:tracePt t="14836" x="8951913" y="1773238"/>
          <p14:tracePt t="14853" x="9063038" y="1885950"/>
          <p14:tracePt t="14856" x="9091613" y="1970088"/>
          <p14:tracePt t="14870" x="9161463" y="2095500"/>
          <p14:tracePt t="14872" x="9217025" y="2220913"/>
          <p14:tracePt t="14872" x="9259888" y="2360613"/>
          <p14:tracePt t="14886" x="9286875" y="2500313"/>
          <p14:tracePt t="14904" x="9315450" y="2640013"/>
          <p14:tracePt t="14905" x="9329738" y="2876550"/>
          <p14:tracePt t="14905" x="9329738" y="2933700"/>
          <p14:tracePt t="14920" x="9329738" y="3073400"/>
          <p14:tracePt t="14921" x="9329738" y="3198813"/>
          <p14:tracePt t="14936" x="9329738" y="3295650"/>
          <p14:tracePt t="14937" x="9301163" y="3394075"/>
          <p14:tracePt t="14953" x="9259888" y="3505200"/>
          <p14:tracePt t="14954" x="9202738" y="3617913"/>
          <p14:tracePt t="14970" x="9147175" y="3702050"/>
          <p14:tracePt t="14971" x="9091613" y="3784600"/>
          <p14:tracePt t="14986" x="9021763" y="3868738"/>
          <p14:tracePt t="14988" x="8966200" y="3938588"/>
          <p14:tracePt t="15003" x="8882063" y="4008438"/>
          <p14:tracePt t="15004" x="8812213" y="4078288"/>
          <p14:tracePt t="15019" x="8713788" y="4148138"/>
          <p14:tracePt t="15020" x="8616950" y="4217988"/>
          <p14:tracePt t="15036" x="8505825" y="4273550"/>
          <p14:tracePt t="15037" x="8393113" y="4329113"/>
          <p14:tracePt t="15053" x="8296275" y="4371975"/>
          <p14:tracePt t="15055" x="8183563" y="4427538"/>
          <p14:tracePt t="15069" x="8086725" y="4456113"/>
          <p14:tracePt t="15070" x="7988300" y="4468813"/>
          <p14:tracePt t="15086" x="7904163" y="4483100"/>
          <p14:tracePt t="15087" x="7834313" y="4483100"/>
          <p14:tracePt t="15103" x="7750175" y="4483100"/>
          <p14:tracePt t="15104" x="7694613" y="4483100"/>
          <p14:tracePt t="15104" x="7639050" y="4441825"/>
          <p14:tracePt t="15119" x="7583488" y="4398963"/>
          <p14:tracePt t="15136" x="7527925" y="4343400"/>
          <p14:tracePt t="15139" x="7415213" y="4203700"/>
          <p14:tracePt t="15139" x="7359650" y="4078288"/>
          <p14:tracePt t="15153" x="7275513" y="3897313"/>
          <p14:tracePt t="15171" x="7219950" y="3702050"/>
          <p14:tracePt t="15172" x="7108825" y="3225800"/>
          <p14:tracePt t="15172" x="7065963" y="2863850"/>
          <p14:tracePt t="15187" x="7053263" y="2389188"/>
          <p14:tracePt t="15203" x="7053263" y="1773238"/>
          <p14:tracePt t="15204" x="7053263" y="1423988"/>
          <p14:tracePt t="15219" x="7065963" y="1327150"/>
          <p14:tracePt t="15220" x="7135813" y="1074738"/>
          <p14:tracePt t="15236" x="7219950" y="893763"/>
          <p14:tracePt t="15237" x="7318375" y="739775"/>
          <p14:tracePt t="15253" x="7402513" y="642938"/>
          <p14:tracePt t="15255" x="7499350" y="558800"/>
          <p14:tracePt t="15270" x="7597775" y="517525"/>
          <p14:tracePt t="15271" x="7680325" y="488950"/>
          <p14:tracePt t="15286" x="7793038" y="474663"/>
          <p14:tracePt t="15287" x="7889875" y="474663"/>
          <p14:tracePt t="15303" x="7988300" y="474663"/>
          <p14:tracePt t="15304" x="8113713" y="474663"/>
          <p14:tracePt t="15320" x="8212138" y="488950"/>
          <p14:tracePt t="15321" x="8323263" y="544513"/>
          <p14:tracePt t="15336" x="8448675" y="587375"/>
          <p14:tracePt t="15339" x="8658225" y="698500"/>
          <p14:tracePt t="15339" x="8783638" y="768350"/>
          <p14:tracePt t="15353" x="8951913" y="865188"/>
          <p14:tracePt t="15370" x="9120188" y="992188"/>
          <p14:tracePt t="15372" x="9286875" y="1117600"/>
          <p14:tracePt t="15372" x="9455150" y="1257300"/>
          <p14:tracePt t="15386" x="9609138" y="1397000"/>
          <p14:tracePt t="15403" x="9747250" y="1536700"/>
          <p14:tracePt t="15406" x="9804400" y="1606550"/>
          <p14:tracePt t="15406" x="9901238" y="1746250"/>
          <p14:tracePt t="15419" x="9999663" y="1885950"/>
          <p14:tracePt t="15437" x="10055225" y="2011363"/>
          <p14:tracePt t="15438" x="10083800" y="2109788"/>
          <p14:tracePt t="15439" x="10110788" y="2235200"/>
          <p14:tracePt t="15454" x="10125075" y="2332038"/>
          <p14:tracePt t="15469" x="10125075" y="2416175"/>
          <p14:tracePt t="15470" x="10125075" y="2570163"/>
          <p14:tracePt t="15486" x="10110788" y="2640013"/>
          <p14:tracePt t="15488" x="10083800" y="2695575"/>
          <p14:tracePt t="15503" x="10055225" y="2751138"/>
          <p14:tracePt t="15505" x="10013950" y="2806700"/>
          <p14:tracePt t="15519" x="9956800" y="2849563"/>
          <p14:tracePt t="15520" x="9915525" y="2890838"/>
          <p14:tracePt t="15536" x="9859963" y="2946400"/>
          <p14:tracePt t="15537" x="9804400" y="2989263"/>
          <p14:tracePt t="15553" x="9734550" y="3030538"/>
          <p14:tracePt t="15555" x="9664700" y="3086100"/>
          <p14:tracePt t="15569" x="9580563" y="3143250"/>
          <p14:tracePt t="15570" x="9482138" y="3198813"/>
          <p14:tracePt t="15586" x="9399588" y="3240088"/>
          <p14:tracePt t="15587" x="9329738" y="3282950"/>
          <p14:tracePt t="15603" x="9231313" y="3338513"/>
          <p14:tracePt t="15606" x="9161463" y="3365500"/>
          <p14:tracePt t="15606" x="9077325" y="3394075"/>
          <p14:tracePt t="15625" x="9007475" y="3422650"/>
          <p14:tracePt t="15626" x="8937625" y="3435350"/>
          <p14:tracePt t="15636" x="8867775" y="3463925"/>
          <p14:tracePt t="15653" x="8797925" y="3478213"/>
          <p14:tracePt t="15656" x="8728075" y="3492500"/>
          <p14:tracePt t="15656" x="8658225" y="3492500"/>
          <p14:tracePt t="15675" x="8588375" y="3505200"/>
          <p14:tracePt t="15675" x="8532813" y="3519488"/>
          <p14:tracePt t="15688" x="8462963" y="3519488"/>
          <p14:tracePt t="15688" x="8407400" y="3533775"/>
          <p14:tracePt t="15703" x="8378825" y="3533775"/>
          <p14:tracePt t="15721" x="8323263" y="3548063"/>
          <p14:tracePt t="15722" x="8281988" y="3548063"/>
          <p14:tracePt t="15722" x="8239125" y="3562350"/>
          <p14:tracePt t="15736" x="8197850" y="3562350"/>
          <p14:tracePt t="15737" x="8169275" y="3575050"/>
          <p14:tracePt t="15755" x="8142288" y="3575050"/>
          <p14:tracePt t="15756" x="8113713" y="3589338"/>
          <p14:tracePt t="15770" x="8099425" y="3589338"/>
          <p14:tracePt t="15772" x="8072438" y="3589338"/>
          <p14:tracePt t="15786" x="8058150" y="3589338"/>
          <p14:tracePt t="15787" x="8029575" y="3589338"/>
          <p14:tracePt t="15803" x="8016875" y="3589338"/>
          <p14:tracePt t="15805" x="8002588" y="3603625"/>
          <p14:tracePt t="15820" x="7988300" y="3603625"/>
          <p14:tracePt t="15822" x="7959725" y="3603625"/>
          <p14:tracePt t="15837" x="7947025" y="3603625"/>
          <p14:tracePt t="15853" x="7932738" y="3603625"/>
          <p14:tracePt t="15870" x="7918450" y="3603625"/>
          <p14:tracePt t="15886" x="7904163" y="3603625"/>
          <p14:tracePt t="15904" x="7904163" y="3617913"/>
          <p14:tracePt t="15905" x="7889875" y="3617913"/>
          <p14:tracePt t="17290" x="7877175" y="3617913"/>
          <p14:tracePt t="17290" x="7848600" y="3617913"/>
          <p14:tracePt t="17297" x="7793038" y="3617913"/>
          <p14:tracePt t="17316" x="7737475" y="3617913"/>
          <p14:tracePt t="17316" x="7639050" y="3632200"/>
          <p14:tracePt t="17323" x="7554913" y="3632200"/>
          <p14:tracePt t="17336" x="7443788" y="3659188"/>
          <p14:tracePt t="17354" x="7332663" y="3659188"/>
          <p14:tracePt t="17354" x="7080250" y="3687763"/>
          <p14:tracePt t="17370" x="6856413" y="3714750"/>
          <p14:tracePt t="17371" x="6786563" y="3729038"/>
          <p14:tracePt t="17386" x="6646863" y="3743325"/>
          <p14:tracePt t="17388" x="6508750" y="3771900"/>
          <p14:tracePt t="17403" x="6396038" y="3798888"/>
          <p14:tracePt t="17403" x="6284913" y="3827463"/>
          <p14:tracePt t="17420" x="6186488" y="3854450"/>
          <p14:tracePt t="17421" x="6102350" y="3883025"/>
          <p14:tracePt t="17436" x="6032500" y="3897313"/>
          <p14:tracePt t="17437" x="5991225" y="3911600"/>
          <p14:tracePt t="17453" x="5935663" y="3938588"/>
          <p14:tracePt t="17453" x="5892800" y="3952875"/>
          <p14:tracePt t="17470" x="5851525" y="3967163"/>
          <p14:tracePt t="17471" x="5822950" y="3981450"/>
          <p14:tracePt t="17486" x="5810250" y="3981450"/>
          <p14:tracePt t="17487" x="5795963" y="3994150"/>
          <p14:tracePt t="17503" x="5781675" y="3994150"/>
          <p14:tracePt t="17520" x="5781675" y="4008438"/>
          <p14:tracePt t="18504" x="5767388" y="4008438"/>
          <p14:tracePt t="18510" x="5726113" y="4008438"/>
          <p14:tracePt t="18517" x="5683250" y="4008438"/>
          <p14:tracePt t="18535" x="5627688" y="4008438"/>
          <p14:tracePt t="18536" x="5572125" y="4008438"/>
          <p14:tracePt t="18555" x="5487988" y="4008438"/>
          <p14:tracePt t="18555" x="5405438" y="4008438"/>
          <p14:tracePt t="18567" x="5321300" y="4008438"/>
          <p14:tracePt t="18567" x="5237163" y="4008438"/>
          <p14:tracePt t="18574" x="5138738" y="4008438"/>
          <p14:tracePt t="18592" x="5056188" y="4008438"/>
          <p14:tracePt t="18592" x="4986338" y="4008438"/>
          <p14:tracePt t="18603" x="4916488" y="4008438"/>
          <p14:tracePt t="18620" x="4846638" y="3994150"/>
          <p14:tracePt t="18621" x="4789488" y="3994150"/>
          <p14:tracePt t="18622" x="4748213" y="3994150"/>
          <p14:tracePt t="18640" x="4664075" y="3981450"/>
          <p14:tracePt t="18640" x="4649788" y="3981450"/>
          <p14:tracePt t="18653" x="4594225" y="3981450"/>
          <p14:tracePt t="18670" x="4552950" y="3967163"/>
          <p14:tracePt t="18672" x="4524375" y="3967163"/>
          <p14:tracePt t="18688" x="4497388" y="3967163"/>
          <p14:tracePt t="18688" x="4468813" y="3952875"/>
          <p14:tracePt t="18688" x="4454525" y="3938588"/>
          <p14:tracePt t="18704" x="4441825" y="3938588"/>
          <p14:tracePt t="18719" x="4413250" y="3938588"/>
          <p14:tracePt t="18720" x="4413250" y="3924300"/>
          <p14:tracePt t="18736" x="4398963" y="3924300"/>
          <p14:tracePt t="18753" x="4384675" y="3924300"/>
          <p14:tracePt t="21095" x="4384675" y="3938588"/>
          <p14:tracePt t="21112" x="4384675" y="3952875"/>
          <p14:tracePt t="21113" x="4384675" y="3967163"/>
          <p14:tracePt t="21120" x="4384675" y="3981450"/>
          <p14:tracePt t="21127" x="4384675" y="3994150"/>
          <p14:tracePt t="21144" x="4384675" y="4008438"/>
          <p14:tracePt t="21144" x="4384675" y="4022725"/>
          <p14:tracePt t="21153" x="4384675" y="4037013"/>
          <p14:tracePt t="21169" x="4384675" y="4051300"/>
          <p14:tracePt t="21170" x="4384675" y="4064000"/>
          <p14:tracePt t="21186" x="4384675" y="4078288"/>
          <p14:tracePt t="21187" x="4384675" y="4092575"/>
          <p14:tracePt t="21203" x="4384675" y="4106863"/>
          <p14:tracePt t="21204" x="4384675" y="4121150"/>
          <p14:tracePt t="21220" x="4384675" y="4133850"/>
          <p14:tracePt t="21221" x="4384675" y="4148138"/>
          <p14:tracePt t="21236" x="4384675" y="4162425"/>
          <p14:tracePt t="21236" x="4384675" y="4191000"/>
          <p14:tracePt t="21253" x="4384675" y="4203700"/>
          <p14:tracePt t="21255" x="4384675" y="4217988"/>
          <p14:tracePt t="21255" x="4384675" y="4246563"/>
          <p14:tracePt t="21274" x="4384675" y="4260850"/>
          <p14:tracePt t="21274" x="4384675" y="4287838"/>
          <p14:tracePt t="21286" x="4384675" y="4316413"/>
          <p14:tracePt t="21303" x="4384675" y="4329113"/>
          <p14:tracePt t="21304" x="4384675" y="4357688"/>
          <p14:tracePt t="21304" x="4384675" y="4371975"/>
          <p14:tracePt t="21322" x="4384675" y="4398963"/>
          <p14:tracePt t="21323" x="4384675" y="4427538"/>
          <p14:tracePt t="21338" x="4384675" y="4456113"/>
          <p14:tracePt t="21353" x="4384675" y="4483100"/>
          <p14:tracePt t="21354" x="4384675" y="4497388"/>
          <p14:tracePt t="21354" x="4384675" y="4525963"/>
          <p14:tracePt t="21370" x="4384675" y="4538663"/>
          <p14:tracePt t="21373" x="4384675" y="4552950"/>
          <p14:tracePt t="21386" x="4384675" y="4567238"/>
          <p14:tracePt t="21387" x="4384675" y="4595813"/>
          <p14:tracePt t="21403" x="4384675" y="4608513"/>
          <p14:tracePt t="21404" x="4384675" y="4622800"/>
          <p14:tracePt t="21419" x="4384675" y="4637088"/>
          <p14:tracePt t="21436" x="4384675" y="4651375"/>
          <p14:tracePt t="21437" x="4384675" y="4665663"/>
          <p14:tracePt t="21453" x="4384675" y="4678363"/>
          <p14:tracePt t="21454" x="4384675" y="4692650"/>
          <p14:tracePt t="21486" x="4384675" y="4706938"/>
          <p14:tracePt t="21487" x="4384675" y="4721225"/>
          <p14:tracePt t="21520" x="4384675" y="4735513"/>
          <p14:tracePt t="21541" x="4384675" y="4748213"/>
          <p14:tracePt t="21736" x="4384675" y="4735513"/>
          <p14:tracePt t="21825" x="4398963" y="4735513"/>
          <p14:tracePt t="21825" x="4398963" y="4748213"/>
          <p14:tracePt t="21832" x="4398963" y="4762500"/>
          <p14:tracePt t="21846" x="4398963" y="4776788"/>
          <p14:tracePt t="21887" x="4398963" y="4791075"/>
          <p14:tracePt t="21903" x="4398963" y="4805363"/>
          <p14:tracePt t="21921" x="4398963" y="4818063"/>
          <p14:tracePt t="21936" x="4413250" y="4818063"/>
          <p14:tracePt t="21937" x="4413250" y="4832350"/>
          <p14:tracePt t="21953" x="4413250" y="4846638"/>
          <p14:tracePt t="21970" x="4413250" y="4860925"/>
          <p14:tracePt t="21986" x="4427538" y="4860925"/>
          <p14:tracePt t="21987" x="4427538" y="4875213"/>
          <p14:tracePt t="22033" x="4427538" y="4887913"/>
          <p14:tracePt t="22089" x="4441825" y="4887913"/>
          <p14:tracePt t="22227" x="4454525" y="4887913"/>
          <p14:tracePt t="22300" x="4454525" y="4875213"/>
          <p14:tracePt t="22317" x="4468813" y="4875213"/>
          <p14:tracePt t="22358" x="4483100" y="4875213"/>
          <p14:tracePt t="22404" x="4497388" y="4875213"/>
          <p14:tracePt t="22437" x="4511675" y="4875213"/>
          <p14:tracePt t="22601" x="4511675" y="4860925"/>
          <p14:tracePt t="22698" x="4511675" y="4846638"/>
          <p14:tracePt t="22770" x="4511675" y="4832350"/>
          <p14:tracePt t="22809" x="4497388" y="4832350"/>
          <p14:tracePt t="22841" x="4497388" y="4818063"/>
          <p14:tracePt t="22932" x="4483100" y="4818063"/>
          <p14:tracePt t="23359" x="4483100" y="4805363"/>
          <p14:tracePt t="23641" x="4497388" y="4791075"/>
          <p14:tracePt t="23659" x="4497388" y="4776788"/>
          <p14:tracePt t="23659" x="4497388" y="4762500"/>
          <p14:tracePt t="23666" x="4511675" y="4748213"/>
          <p14:tracePt t="23685" x="4511675" y="4735513"/>
          <p14:tracePt t="23687" x="4524375" y="4706938"/>
          <p14:tracePt t="23700" x="4524375" y="4678363"/>
          <p14:tracePt t="23700" x="4524375" y="4651375"/>
          <p14:tracePt t="23707" x="4538663" y="4595813"/>
          <p14:tracePt t="23719" x="4552950" y="4581525"/>
          <p14:tracePt t="23736" x="4552950" y="4525963"/>
          <p14:tracePt t="23739" x="4567238" y="4483100"/>
          <p14:tracePt t="23739" x="4579938" y="4427538"/>
          <p14:tracePt t="23753" x="4579938" y="4413250"/>
          <p14:tracePt t="23770" x="4594225" y="4357688"/>
          <p14:tracePt t="23772" x="4594225" y="4329113"/>
          <p14:tracePt t="23772" x="4594225" y="4287838"/>
          <p14:tracePt t="23787" x="4594225" y="4273550"/>
          <p14:tracePt t="23787" x="4594225" y="4232275"/>
          <p14:tracePt t="23803" x="4579938" y="4217988"/>
          <p14:tracePt t="23803" x="4567238" y="4203700"/>
          <p14:tracePt t="23819" x="4552950" y="4176713"/>
          <p14:tracePt t="23820" x="4524375" y="4162425"/>
          <p14:tracePt t="23837" x="4497388" y="4148138"/>
          <p14:tracePt t="23837" x="4483100" y="4133850"/>
          <p14:tracePt t="23853" x="4454525" y="4106863"/>
          <p14:tracePt t="23853" x="4427538" y="4092575"/>
          <p14:tracePt t="23870" x="4398963" y="4078288"/>
          <p14:tracePt t="23871" x="4371975" y="4064000"/>
          <p14:tracePt t="23886" x="4343400" y="4051300"/>
          <p14:tracePt t="23887" x="4287838" y="4008438"/>
          <p14:tracePt t="23903" x="4273550" y="4008438"/>
          <p14:tracePt t="23904" x="4232275" y="3967163"/>
          <p14:tracePt t="23920" x="4189413" y="3952875"/>
          <p14:tracePt t="23921" x="4148138" y="3924300"/>
          <p14:tracePt t="23936" x="4105275" y="3897313"/>
          <p14:tracePt t="23937" x="4064000" y="3868738"/>
          <p14:tracePt t="23953" x="4022725" y="3841750"/>
          <p14:tracePt t="23956" x="3979863" y="3813175"/>
          <p14:tracePt t="23956" x="3965575" y="3798888"/>
          <p14:tracePt t="23970" x="3924300" y="3771900"/>
          <p14:tracePt t="23986" x="3895725" y="3757613"/>
          <p14:tracePt t="23987" x="3854450" y="3729038"/>
          <p14:tracePt t="23988" x="3825875" y="3729038"/>
          <p14:tracePt t="24008" x="3784600" y="3714750"/>
          <p14:tracePt t="24008" x="3756025" y="3702050"/>
          <p14:tracePt t="24019" x="3729038" y="3687763"/>
          <p14:tracePt t="24036" x="3686175" y="3687763"/>
          <p14:tracePt t="24038" x="3659188" y="3673475"/>
          <p14:tracePt t="24038" x="3630613" y="3673475"/>
          <p14:tracePt t="24054" x="3603625" y="3673475"/>
          <p14:tracePt t="24070" x="3575050" y="3659188"/>
          <p14:tracePt t="24070" x="3533775" y="3659188"/>
          <p14:tracePt t="24086" x="3505200" y="3659188"/>
          <p14:tracePt t="24087" x="3490913" y="3659188"/>
          <p14:tracePt t="24103" x="3478213" y="3659188"/>
          <p14:tracePt t="24103" x="3463925" y="3659188"/>
          <p14:tracePt t="24120" x="3449638" y="3659188"/>
          <p14:tracePt t="24153" x="3435350" y="3659188"/>
          <p14:tracePt t="24191" x="3449638" y="3659188"/>
          <p14:tracePt t="24210" x="3463925" y="3659188"/>
          <p14:tracePt t="24223" x="3478213" y="3659188"/>
          <p14:tracePt t="24241" x="3519488" y="3659188"/>
          <p14:tracePt t="24241" x="3548063" y="3659188"/>
          <p14:tracePt t="24253" x="3575050" y="3659188"/>
          <p14:tracePt t="24270" x="3616325" y="3659188"/>
          <p14:tracePt t="24272" x="3686175" y="3659188"/>
          <p14:tracePt t="24272" x="3743325" y="3673475"/>
          <p14:tracePt t="24286" x="3825875" y="3673475"/>
          <p14:tracePt t="24304" x="3938588" y="3687763"/>
          <p14:tracePt t="24305" x="4175125" y="3702050"/>
          <p14:tracePt t="24319" x="4273550" y="3714750"/>
          <p14:tracePt t="24320" x="4398963" y="3729038"/>
          <p14:tracePt t="24336" x="4511675" y="3729038"/>
          <p14:tracePt t="24337" x="4622800" y="3743325"/>
          <p14:tracePt t="24353" x="4733925" y="3757613"/>
          <p14:tracePt t="24353" x="4832350" y="3757613"/>
          <p14:tracePt t="24370" x="4916488" y="3771900"/>
          <p14:tracePt t="24370" x="4957763" y="3784600"/>
          <p14:tracePt t="24387" x="5068888" y="3784600"/>
          <p14:tracePt t="24388" x="5138738" y="3798888"/>
          <p14:tracePt t="24403" x="5195888" y="3813175"/>
          <p14:tracePt t="24404" x="5208588" y="3827463"/>
          <p14:tracePt t="24420" x="5307013" y="3841750"/>
          <p14:tracePt t="24421" x="5335588" y="3854450"/>
          <p14:tracePt t="24436" x="5376863" y="3854450"/>
          <p14:tracePt t="24437" x="5418138" y="3868738"/>
          <p14:tracePt t="24453" x="5461000" y="3868738"/>
          <p14:tracePt t="24454" x="5502275" y="3883025"/>
          <p14:tracePt t="24470" x="5530850" y="3883025"/>
          <p14:tracePt t="24471" x="5557838" y="3883025"/>
          <p14:tracePt t="24486" x="5586413" y="3883025"/>
          <p14:tracePt t="24487" x="5600700" y="3883025"/>
          <p14:tracePt t="24503" x="5613400" y="3883025"/>
          <p14:tracePt t="24520" x="5627688" y="3883025"/>
          <p14:tracePt t="24536" x="5641975" y="3883025"/>
          <p14:tracePt t="24572" x="5627688" y="3883025"/>
          <p14:tracePt t="24578" x="5586413" y="3883025"/>
          <p14:tracePt t="24591" x="5557838" y="3883025"/>
          <p14:tracePt t="24603" x="5516563" y="3883025"/>
          <p14:tracePt t="24604" x="5446713" y="3883025"/>
          <p14:tracePt t="24621" x="5391150" y="3883025"/>
          <p14:tracePt t="24621" x="5335588" y="3883025"/>
          <p14:tracePt t="24636" x="5237163" y="3883025"/>
          <p14:tracePt t="24637" x="5167313" y="3883025"/>
          <p14:tracePt t="24653" x="5068888" y="3883025"/>
          <p14:tracePt t="24654" x="4943475" y="3883025"/>
          <p14:tracePt t="24670" x="4832350" y="3883025"/>
          <p14:tracePt t="24671" x="4706938" y="3883025"/>
          <p14:tracePt t="24687" x="4579938" y="3883025"/>
          <p14:tracePt t="24688" x="4483100" y="3883025"/>
          <p14:tracePt t="24703" x="4371975" y="3883025"/>
          <p14:tracePt t="24704" x="4244975" y="3883025"/>
          <p14:tracePt t="24719" x="4148138" y="3883025"/>
          <p14:tracePt t="24720" x="4049713" y="3883025"/>
          <p14:tracePt t="24737" x="4022725" y="3883025"/>
          <p14:tracePt t="24738" x="3952875" y="3883025"/>
          <p14:tracePt t="24753" x="3895725" y="3883025"/>
          <p14:tracePt t="24754" x="3854450" y="3883025"/>
          <p14:tracePt t="24770" x="3813175" y="3883025"/>
          <p14:tracePt t="24772" x="3784600" y="3883025"/>
          <p14:tracePt t="24772" x="3756025" y="3883025"/>
          <p14:tracePt t="24791" x="3743325" y="3883025"/>
          <p14:tracePt t="24791" x="3729038" y="3897313"/>
          <p14:tracePt t="24803" x="3714750" y="3897313"/>
          <p14:tracePt t="24820" x="3700463" y="3897313"/>
          <p14:tracePt t="24837" x="3700463" y="3911600"/>
          <p14:tracePt t="24895" x="3714750" y="3911600"/>
          <p14:tracePt t="24912" x="3729038" y="3911600"/>
          <p14:tracePt t="24913" x="3743325" y="3911600"/>
          <p14:tracePt t="24920" x="3756025" y="3911600"/>
          <p14:tracePt t="24927" x="3784600" y="3911600"/>
          <p14:tracePt t="24937" x="3825875" y="3911600"/>
          <p14:tracePt t="24953" x="3854450" y="3911600"/>
          <p14:tracePt t="24954" x="3895725" y="3911600"/>
          <p14:tracePt t="24970" x="3965575" y="3911600"/>
          <p14:tracePt t="24970" x="4008438" y="3924300"/>
          <p14:tracePt t="24986" x="4078288" y="3924300"/>
          <p14:tracePt t="24987" x="4133850" y="3938588"/>
          <p14:tracePt t="25003" x="4189413" y="3938588"/>
          <p14:tracePt t="25003" x="4259263" y="3952875"/>
          <p14:tracePt t="25019" x="4314825" y="3967163"/>
          <p14:tracePt t="25020" x="4371975" y="3967163"/>
          <p14:tracePt t="25036" x="4441825" y="3967163"/>
          <p14:tracePt t="25037" x="4497388" y="3981450"/>
          <p14:tracePt t="25053" x="4579938" y="3981450"/>
          <p14:tracePt t="25055" x="4637088" y="3994150"/>
          <p14:tracePt t="25070" x="4664075" y="3994150"/>
          <p14:tracePt t="25071" x="4776788" y="4008438"/>
          <p14:tracePt t="25090" x="4832350" y="4008438"/>
          <p14:tracePt t="25091" x="4859338" y="4022725"/>
          <p14:tracePt t="25103" x="4902200" y="4022725"/>
          <p14:tracePt t="25121" x="4929188" y="4037013"/>
          <p14:tracePt t="25121" x="4957763" y="4051300"/>
          <p14:tracePt t="25121" x="4972050" y="4051300"/>
          <p14:tracePt t="25137" x="4986338" y="4064000"/>
          <p14:tracePt t="25153" x="4986338" y="4078288"/>
          <p14:tracePt t="25153" x="4999038" y="4106863"/>
          <p14:tracePt t="25170" x="4999038" y="4121150"/>
          <p14:tracePt t="25186" x="4999038" y="4133850"/>
          <p14:tracePt t="25188" x="4999038" y="4148138"/>
          <p14:tracePt t="25203" x="4999038" y="4162425"/>
          <p14:tracePt t="25203" x="4999038" y="4176713"/>
          <p14:tracePt t="25220" x="4999038" y="4191000"/>
          <p14:tracePt t="25221" x="4999038" y="4203700"/>
          <p14:tracePt t="25236" x="4999038" y="4217988"/>
          <p14:tracePt t="25237" x="4999038" y="4246563"/>
          <p14:tracePt t="25253" x="4986338" y="4273550"/>
          <p14:tracePt t="25253" x="4986338" y="4287838"/>
          <p14:tracePt t="25269" x="4986338" y="4316413"/>
          <p14:tracePt t="25270" x="4972050" y="4343400"/>
          <p14:tracePt t="25287" x="4972050" y="4357688"/>
          <p14:tracePt t="25288" x="4972050" y="4386263"/>
          <p14:tracePt t="25303" x="4957763" y="4398963"/>
          <p14:tracePt t="25320" x="4957763" y="4413250"/>
          <p14:tracePt t="25322" x="4957763" y="4427538"/>
          <p14:tracePt t="25322" x="4943475" y="4427538"/>
          <p14:tracePt t="25353" x="4943475" y="4441825"/>
          <p14:tracePt t="25387" x="4929188" y="4441825"/>
          <p14:tracePt t="25388" x="4929188" y="4456113"/>
          <p14:tracePt t="25403" x="4929188" y="4468813"/>
          <p14:tracePt t="25404" x="4916488" y="4483100"/>
          <p14:tracePt t="25420" x="4902200" y="4511675"/>
          <p14:tracePt t="25420" x="4902200" y="4525963"/>
          <p14:tracePt t="25436" x="4887913" y="4538663"/>
          <p14:tracePt t="25437" x="4887913" y="4567238"/>
          <p14:tracePt t="25453" x="4873625" y="4581525"/>
          <p14:tracePt t="25454" x="4859338" y="4595813"/>
          <p14:tracePt t="25470" x="4859338" y="4622800"/>
          <p14:tracePt t="25471" x="4859338" y="4637088"/>
          <p14:tracePt t="25486" x="4846638" y="4637088"/>
          <p14:tracePt t="25487" x="4846638" y="4651375"/>
          <p14:tracePt t="25503" x="4846638" y="4665663"/>
          <p14:tracePt t="25591" x="4846638" y="4651375"/>
          <p14:tracePt t="25648" x="4846638" y="4637088"/>
          <p14:tracePt t="25688" x="4846638" y="4622800"/>
          <p14:tracePt t="25713" x="4859338" y="4622800"/>
          <p14:tracePt t="25720" x="4859338" y="4608513"/>
          <p14:tracePt t="25751" x="4873625" y="4595813"/>
          <p14:tracePt t="25768" x="4873625" y="4581525"/>
          <p14:tracePt t="25792" x="4887913" y="4581525"/>
          <p14:tracePt t="25804" x="4887913" y="4567238"/>
          <p14:tracePt t="25820" x="4902200" y="4567238"/>
          <p14:tracePt t="25821" x="4916488" y="4567238"/>
          <p14:tracePt t="25836" x="4916488" y="4552950"/>
          <p14:tracePt t="25853" x="4929188" y="4552950"/>
          <p14:tracePt t="25872" x="4943475" y="4552950"/>
          <p14:tracePt t="26043" x="4943475" y="4567238"/>
          <p14:tracePt t="26068" x="4929188" y="4567238"/>
          <p14:tracePt t="26076" x="4916488" y="4581525"/>
          <p14:tracePt t="26107" x="4902200" y="4595813"/>
          <p14:tracePt t="26108" x="4887913" y="4595813"/>
          <p14:tracePt t="26120" x="4873625" y="4595813"/>
          <p14:tracePt t="26136" x="4859338" y="4608513"/>
          <p14:tracePt t="26138" x="4846638" y="4608513"/>
          <p14:tracePt t="26138" x="4832350" y="4608513"/>
          <p14:tracePt t="26156" x="4832350" y="4622800"/>
          <p14:tracePt t="26156" x="4818063" y="4622800"/>
          <p14:tracePt t="26170" x="4803775" y="4622800"/>
          <p14:tracePt t="26186" x="4789488" y="4622800"/>
          <p14:tracePt t="26189" x="4776788" y="4622800"/>
          <p14:tracePt t="26204" x="4762500" y="4622800"/>
          <p14:tracePt t="26236" x="4748213" y="4622800"/>
          <p14:tracePt t="26253" x="4733925" y="4622800"/>
          <p14:tracePt t="26288" x="4719638" y="4622800"/>
          <p14:tracePt t="26303" x="4706938" y="4637088"/>
          <p14:tracePt t="26320" x="4706938" y="4651375"/>
          <p14:tracePt t="26320" x="4692650" y="4665663"/>
          <p14:tracePt t="26336" x="4678363" y="4665663"/>
          <p14:tracePt t="26337" x="4664075" y="4692650"/>
          <p14:tracePt t="26353" x="4649788" y="4706938"/>
          <p14:tracePt t="26354" x="4637088" y="4706938"/>
          <p14:tracePt t="26370" x="4622800" y="4735513"/>
          <p14:tracePt t="26371" x="4608513" y="4735513"/>
          <p14:tracePt t="26386" x="4579938" y="4748213"/>
          <p14:tracePt t="26387" x="4567238" y="4762500"/>
          <p14:tracePt t="26403" x="4552950" y="4776788"/>
          <p14:tracePt t="26405" x="4538663" y="4791075"/>
          <p14:tracePt t="26405" x="4538663" y="4805363"/>
          <p14:tracePt t="26423" x="4511675" y="4805363"/>
          <p14:tracePt t="26423" x="4511675" y="4818063"/>
          <p14:tracePt t="26453" x="4497388" y="4818063"/>
          <p14:tracePt t="26455" x="4497388" y="4832350"/>
          <p14:tracePt t="26455" x="4483100" y="4832350"/>
          <p14:tracePt t="26474" x="4483100" y="4846638"/>
          <p14:tracePt t="26527" x="4483100" y="4860925"/>
          <p14:tracePt t="26634" x="4483100" y="4875213"/>
          <p14:tracePt t="26658" x="4483100" y="4887913"/>
          <p14:tracePt t="26683" x="4483100" y="4902200"/>
          <p14:tracePt t="26707" x="4497388" y="4902200"/>
          <p14:tracePt t="26775" x="4511675" y="4902200"/>
          <p14:tracePt t="26789" x="4511675" y="4887913"/>
          <p14:tracePt t="26804" x="4524375" y="4875213"/>
          <p14:tracePt t="26820" x="4538663" y="4875213"/>
          <p14:tracePt t="26837" x="4538663" y="4860925"/>
          <p14:tracePt t="26853" x="4552950" y="4860925"/>
          <p14:tracePt t="26870" x="4552950" y="4846638"/>
          <p14:tracePt t="26871" x="4567238" y="4846638"/>
          <p14:tracePt t="26903" x="4579938" y="4832350"/>
          <p14:tracePt t="26920" x="4579938" y="4818063"/>
          <p14:tracePt t="26938" x="4594225" y="4805363"/>
          <p14:tracePt t="26953" x="4594225" y="4791075"/>
          <p14:tracePt t="26955" x="4594225" y="4776788"/>
          <p14:tracePt t="26974" x="4594225" y="4748213"/>
          <p14:tracePt t="26974" x="4608513" y="4735513"/>
          <p14:tracePt t="26986" x="4608513" y="4692650"/>
          <p14:tracePt t="27003" x="4608513" y="4665663"/>
          <p14:tracePt t="27003" x="4608513" y="4608513"/>
          <p14:tracePt t="27021" x="4608513" y="4581525"/>
          <p14:tracePt t="27022" x="4608513" y="4552950"/>
          <p14:tracePt t="27036" x="4622800" y="4538663"/>
          <p14:tracePt t="27037" x="4622800" y="4511675"/>
          <p14:tracePt t="27053" x="4622800" y="4497388"/>
          <p14:tracePt t="27054" x="4622800" y="4468813"/>
          <p14:tracePt t="27070" x="4622800" y="4456113"/>
          <p14:tracePt t="27071" x="4637088" y="4441825"/>
          <p14:tracePt t="27086" x="4637088" y="4427538"/>
          <p14:tracePt t="27087" x="4637088" y="4413250"/>
          <p14:tracePt t="27104" x="4637088" y="4398963"/>
          <p14:tracePt t="27120" x="4637088" y="4386263"/>
          <p14:tracePt t="27154" x="4637088" y="4371975"/>
          <p14:tracePt t="27206" x="4622800" y="4371975"/>
          <p14:tracePt t="27239" x="4608513" y="4371975"/>
          <p14:tracePt t="27274" x="4594225" y="4386263"/>
          <p14:tracePt t="27298" x="4579938" y="4386263"/>
          <p14:tracePt t="27298" x="4579938" y="4398963"/>
          <p14:tracePt t="27305" x="4567238" y="4398963"/>
          <p14:tracePt t="27311" x="4552950" y="4398963"/>
          <p14:tracePt t="27336" x="4538663" y="4398963"/>
          <p14:tracePt t="27337" x="4538663" y="4413250"/>
          <p14:tracePt t="27353" x="4524375" y="4413250"/>
          <p14:tracePt t="27370" x="4511675" y="4413250"/>
          <p14:tracePt t="27403" x="4497388" y="4427538"/>
          <p14:tracePt t="27420" x="4483100" y="4427538"/>
          <p14:tracePt t="27421" x="4468813" y="4441825"/>
          <p14:tracePt t="27437" x="4454525" y="4441825"/>
          <p14:tracePt t="27453" x="4454525" y="4456113"/>
          <p14:tracePt t="27453" x="4441825" y="4456113"/>
          <p14:tracePt t="27470" x="4427538" y="4456113"/>
          <p14:tracePt t="27488" x="4427538" y="4468813"/>
          <p14:tracePt t="27538" x="4427538" y="4483100"/>
          <p14:tracePt t="27570" x="4427538" y="4497388"/>
          <p14:tracePt t="27606" x="4427538" y="4511675"/>
          <p14:tracePt t="27621" x="4427538" y="4525963"/>
          <p14:tracePt t="27637" x="4427538" y="4538663"/>
          <p14:tracePt t="27637" x="4427538" y="4552950"/>
          <p14:tracePt t="27653" x="4427538" y="4567238"/>
          <p14:tracePt t="27654" x="4427538" y="4581525"/>
          <p14:tracePt t="27670" x="4427538" y="4608513"/>
          <p14:tracePt t="27671" x="4427538" y="4622800"/>
          <p14:tracePt t="27687" x="4427538" y="4637088"/>
          <p14:tracePt t="27687" x="4427538" y="4651375"/>
          <p14:tracePt t="27703" x="4427538" y="4665663"/>
          <p14:tracePt t="27704" x="4427538" y="4678363"/>
          <p14:tracePt t="27721" x="4427538" y="4692650"/>
          <p14:tracePt t="27736" x="4427538" y="4706938"/>
          <p14:tracePt t="27755" x="4427538" y="4721225"/>
          <p14:tracePt t="27773" x="4427538" y="4735513"/>
          <p14:tracePt t="27803" x="4427538" y="4748213"/>
          <p14:tracePt t="27821" x="4427538" y="4762500"/>
          <p14:tracePt t="27870" x="4427538" y="4776788"/>
          <p14:tracePt t="27920" x="4427538" y="4791075"/>
          <p14:tracePt t="27983" x="4427538" y="4805363"/>
          <p14:tracePt t="28866" x="4427538" y="4791075"/>
          <p14:tracePt t="28978" x="4427538" y="4776788"/>
          <p14:tracePt t="29019" x="4413250" y="4776788"/>
          <p14:tracePt t="29021" x="4398963" y="4776788"/>
          <p14:tracePt t="29028" x="4384675" y="4776788"/>
          <p14:tracePt t="29034" x="4371975" y="4776788"/>
          <p14:tracePt t="29041" x="4357688" y="4776788"/>
          <p14:tracePt t="29053" x="4343400" y="4776788"/>
          <p14:tracePt t="29069" x="4314825" y="4776788"/>
          <p14:tracePt t="29070" x="4302125" y="4776788"/>
          <p14:tracePt t="29086" x="4273550" y="4776788"/>
          <p14:tracePt t="29087" x="4259263" y="4776788"/>
          <p14:tracePt t="29103" x="4244975" y="4791075"/>
          <p14:tracePt t="29105" x="4232275" y="4791075"/>
          <p14:tracePt t="29106" x="4203700" y="4805363"/>
          <p14:tracePt t="29124" x="4175125" y="4805363"/>
          <p14:tracePt t="29124" x="4162425" y="4805363"/>
          <p14:tracePt t="29136" x="4148138" y="4818063"/>
          <p14:tracePt t="29153" x="4119563" y="4832350"/>
          <p14:tracePt t="29155" x="4105275" y="4846638"/>
          <p14:tracePt t="29155" x="4092575" y="4846638"/>
          <p14:tracePt t="29171" x="4078288" y="4860925"/>
          <p14:tracePt t="29187" x="4064000" y="4875213"/>
          <p14:tracePt t="29188" x="4049713" y="4875213"/>
          <p14:tracePt t="29188" x="4035425" y="4887913"/>
          <p14:tracePt t="29203" x="4022725" y="4902200"/>
          <p14:tracePt t="29220" x="4008438" y="4916488"/>
          <p14:tracePt t="29220" x="3994150" y="4916488"/>
          <p14:tracePt t="29237" x="3994150" y="4930775"/>
          <p14:tracePt t="29253" x="3994150" y="4945063"/>
          <p14:tracePt t="29254" x="3979863" y="4945063"/>
          <p14:tracePt t="29270" x="3979863" y="4957763"/>
          <p14:tracePt t="29287" x="3979863" y="4972050"/>
          <p14:tracePt t="29374" x="3994150" y="4972050"/>
          <p14:tracePt t="29407" x="4008438" y="4972050"/>
          <p14:tracePt t="29414" x="4008438" y="4957763"/>
          <p14:tracePt t="29438" x="4008438" y="4945063"/>
          <p14:tracePt t="29438" x="4022725" y="4945063"/>
          <p14:tracePt t="29445" x="4022725" y="4930775"/>
          <p14:tracePt t="29470" x="4035425" y="4930775"/>
          <p14:tracePt t="29470" x="4035425" y="4916488"/>
          <p14:tracePt t="29488" x="4035425" y="4902200"/>
          <p14:tracePt t="29495" x="4049713" y="4902200"/>
          <p14:tracePt t="29520" x="4064000" y="4902200"/>
          <p14:tracePt t="29527" x="4064000" y="4887913"/>
          <p14:tracePt t="29587" x="4078288" y="4887913"/>
          <p14:tracePt t="29770" x="4078288" y="4875213"/>
          <p14:tracePt t="29811" x="4078288" y="4860925"/>
          <p14:tracePt t="29818" x="4092575" y="4860925"/>
          <p14:tracePt t="29843" x="4092575" y="4846638"/>
          <p14:tracePt t="29857" x="4105275" y="4846638"/>
          <p14:tracePt t="29903" x="4119563" y="4832350"/>
          <p14:tracePt t="29925" x="4133850" y="4832350"/>
          <p14:tracePt t="29954" x="4148138" y="4832350"/>
          <p14:tracePt t="30003" x="4162425" y="4832350"/>
          <p14:tracePt t="30036" x="4175125" y="4832350"/>
          <p14:tracePt t="30037" x="4175125" y="4818063"/>
          <p14:tracePt t="30054" x="4189413" y="4818063"/>
          <p14:tracePt t="30095" x="4203700" y="4818063"/>
          <p14:tracePt t="30222" x="4217988" y="4818063"/>
          <p14:tracePt t="30256" x="4217988" y="4805363"/>
          <p14:tracePt t="30278" x="4232275" y="4805363"/>
          <p14:tracePt t="30325" x="4244975" y="4805363"/>
          <p14:tracePt t="30442" x="4259263" y="4805363"/>
          <p14:tracePt t="30617" x="4244975" y="4805363"/>
          <p14:tracePt t="30635" x="4232275" y="4805363"/>
          <p14:tracePt t="30659" x="4217988" y="4805363"/>
          <p14:tracePt t="30659" x="4203700" y="4805363"/>
          <p14:tracePt t="30670" x="4189413" y="4805363"/>
          <p14:tracePt t="30688" x="4175125" y="4805363"/>
          <p14:tracePt t="30703" x="4162425" y="4805363"/>
          <p14:tracePt t="30719" x="4148138" y="4805363"/>
          <p14:tracePt t="30720" x="4133850" y="4805363"/>
          <p14:tracePt t="30737" x="4119563" y="4805363"/>
          <p14:tracePt t="30770" x="4105275" y="4805363"/>
          <p14:tracePt t="30786" x="4092575" y="4805363"/>
          <p14:tracePt t="30942" x="4092575" y="4791075"/>
          <p14:tracePt t="30942" x="4105275" y="4791075"/>
          <p14:tracePt t="31281" x="4119563" y="4791075"/>
          <p14:tracePt t="31411" x="4133850" y="4791075"/>
          <p14:tracePt t="31508" x="4148138" y="4791075"/>
          <p14:tracePt t="31526" x="4148138" y="4776788"/>
          <p14:tracePt t="31557" x="4162425" y="4776788"/>
          <p14:tracePt t="31603" x="4175125" y="4776788"/>
          <p14:tracePt t="31620" x="4189413" y="4776788"/>
          <p14:tracePt t="31654" x="4203700" y="4776788"/>
          <p14:tracePt t="31670" x="4203700" y="4762500"/>
          <p14:tracePt t="31687" x="4217988" y="4762500"/>
          <p14:tracePt t="31704" x="4232275" y="4762500"/>
          <p14:tracePt t="31736" x="4244975" y="4762500"/>
          <p14:tracePt t="31753" x="4259263" y="4762500"/>
          <p14:tracePt t="31787" x="4273550" y="4762500"/>
          <p14:tracePt t="31803" x="4287838" y="4762500"/>
          <p14:tracePt t="31823" x="4302125" y="4762500"/>
          <p14:tracePt t="31853" x="4314825" y="4762500"/>
          <p14:tracePt t="31855" x="4314825" y="4748213"/>
          <p14:tracePt t="31886" x="4329113" y="4748213"/>
          <p14:tracePt t="31920" x="4343400" y="4748213"/>
          <p14:tracePt t="31954" x="4343400" y="4735513"/>
          <p14:tracePt t="32000" x="4357688" y="4735513"/>
          <p14:tracePt t="32090" x="4371975" y="4735513"/>
          <p14:tracePt t="32131" x="4384675" y="4735513"/>
          <p14:tracePt t="32161" x="4398963" y="4735513"/>
          <p14:tracePt t="32202" x="4413250" y="4735513"/>
          <p14:tracePt t="32225" x="4427538" y="4735513"/>
          <p14:tracePt t="32266" x="4441825" y="4735513"/>
          <p14:tracePt t="32266" x="4454525" y="4735513"/>
          <p14:tracePt t="32301" x="4468813" y="4735513"/>
          <p14:tracePt t="32301" x="4468813" y="4748213"/>
          <p14:tracePt t="32307" x="4483100" y="4748213"/>
          <p14:tracePt t="32337" x="4497388" y="4748213"/>
          <p14:tracePt t="32370" x="4511675" y="4748213"/>
          <p14:tracePt t="32404" x="4524375" y="4748213"/>
          <p14:tracePt t="32437" x="4524375" y="4762500"/>
          <p14:tracePt t="32456" x="4538663" y="4762500"/>
          <p14:tracePt t="32488" x="4552950" y="4762500"/>
          <p14:tracePt t="32521" x="4567238" y="4762500"/>
          <p14:tracePt t="32553" x="4579938" y="4762500"/>
          <p14:tracePt t="32554" x="4579938" y="4776788"/>
          <p14:tracePt t="32586" x="4594225" y="4776788"/>
          <p14:tracePt t="32609" x="4594225" y="4791075"/>
          <p14:tracePt t="32626" x="4608513" y="4791075"/>
          <p14:tracePt t="32653" x="4622800" y="4805363"/>
          <p14:tracePt t="32671" x="4637088" y="4818063"/>
          <p14:tracePt t="32704" x="4649788" y="4832350"/>
          <p14:tracePt t="32704" x="4649788" y="4846638"/>
          <p14:tracePt t="32720" x="4649788" y="4860925"/>
          <p14:tracePt t="32721" x="4664075" y="4860925"/>
          <p14:tracePt t="32737" x="4664075" y="4875213"/>
          <p14:tracePt t="32753" x="4664075" y="4887913"/>
          <p14:tracePt t="32770" x="4664075" y="4902200"/>
          <p14:tracePt t="32770" x="4678363" y="4916488"/>
          <p14:tracePt t="32787" x="4678363" y="4930775"/>
          <p14:tracePt t="32787" x="4678363" y="4945063"/>
          <p14:tracePt t="32803" x="4678363" y="4957763"/>
          <p14:tracePt t="32804" x="4692650" y="4972050"/>
          <p14:tracePt t="32821" x="4692650" y="4986338"/>
          <p14:tracePt t="32837" x="4692650" y="5000625"/>
          <p14:tracePt t="32838" x="4692650" y="5014913"/>
          <p14:tracePt t="32853" x="4692650" y="5027613"/>
          <p14:tracePt t="32869" x="4692650" y="5041900"/>
          <p14:tracePt t="32870" x="4692650" y="5056188"/>
          <p14:tracePt t="32887" x="4692650" y="5070475"/>
          <p14:tracePt t="32888" x="4692650" y="5084763"/>
          <p14:tracePt t="32906" x="4692650" y="5097463"/>
          <p14:tracePt t="32938" x="4692650" y="5111750"/>
          <p14:tracePt t="32939" x="4692650" y="5126038"/>
          <p14:tracePt t="32954" x="4692650" y="5140325"/>
          <p14:tracePt t="32970" x="4692650" y="5154613"/>
          <p14:tracePt t="32970" x="4678363" y="5167313"/>
          <p14:tracePt t="32988" x="4678363" y="5181600"/>
          <p14:tracePt t="33003" x="4664075" y="5195888"/>
          <p14:tracePt t="33004" x="4664075" y="5210175"/>
          <p14:tracePt t="33021" x="4649788" y="5224463"/>
          <p14:tracePt t="33037" x="4649788" y="5237163"/>
          <p14:tracePt t="33053" x="4649788" y="5265738"/>
          <p14:tracePt t="33054" x="4637088" y="5265738"/>
          <p14:tracePt t="33070" x="4637088" y="5280025"/>
          <p14:tracePt t="33070" x="4622800" y="5294313"/>
          <p14:tracePt t="33087" x="4622800" y="5307013"/>
          <p14:tracePt t="33103" x="4608513" y="5321300"/>
          <p14:tracePt t="33119" x="4594225" y="5335588"/>
          <p14:tracePt t="33137" x="4579938" y="5335588"/>
          <p14:tracePt t="33138" x="4567238" y="5335588"/>
          <p14:tracePt t="33157" x="4552950" y="5335588"/>
          <p14:tracePt t="33157" x="4538663" y="5335588"/>
          <p14:tracePt t="33170" x="4524375" y="5335588"/>
          <p14:tracePt t="33187" x="4497388" y="5335588"/>
          <p14:tracePt t="33189" x="4483100" y="5335588"/>
          <p14:tracePt t="33189" x="4468813" y="5335588"/>
          <p14:tracePt t="33204" x="4441825" y="5335588"/>
          <p14:tracePt t="33221" x="4398963" y="5335588"/>
          <p14:tracePt t="33237" x="4357688" y="5335588"/>
          <p14:tracePt t="33237" x="4343400" y="5335588"/>
          <p14:tracePt t="33254" x="4314825" y="5335588"/>
          <p14:tracePt t="33255" x="4302125" y="5335588"/>
          <p14:tracePt t="33270" x="4287838" y="5335588"/>
          <p14:tracePt t="33270" x="4259263" y="5321300"/>
          <p14:tracePt t="33287" x="4244975" y="5321300"/>
          <p14:tracePt t="33303" x="4232275" y="5307013"/>
          <p14:tracePt t="33304" x="4217988" y="5307013"/>
          <p14:tracePt t="33320" x="4203700" y="5294313"/>
          <p14:tracePt t="33321" x="4189413" y="5294313"/>
          <p14:tracePt t="33336" x="4175125" y="5280025"/>
          <p14:tracePt t="33337" x="4162425" y="5265738"/>
          <p14:tracePt t="33354" x="4148138" y="5251450"/>
          <p14:tracePt t="33370" x="4133850" y="5237163"/>
          <p14:tracePt t="33371" x="4119563" y="5237163"/>
          <p14:tracePt t="33386" x="4119563" y="5224463"/>
          <p14:tracePt t="33387" x="4105275" y="5210175"/>
          <p14:tracePt t="33405" x="4105275" y="5181600"/>
          <p14:tracePt t="33405" x="4092575" y="5181600"/>
          <p14:tracePt t="33424" x="4092575" y="5167313"/>
          <p14:tracePt t="33424" x="4092575" y="5154613"/>
          <p14:tracePt t="33436" x="4078288" y="5140325"/>
          <p14:tracePt t="33453" x="4078288" y="5126038"/>
          <p14:tracePt t="33455" x="4078288" y="5097463"/>
          <p14:tracePt t="33473" x="4078288" y="5084763"/>
          <p14:tracePt t="33474" x="4078288" y="5070475"/>
          <p14:tracePt t="33487" x="4078288" y="5056188"/>
          <p14:tracePt t="33503" x="4078288" y="5041900"/>
          <p14:tracePt t="33504" x="4078288" y="5014913"/>
          <p14:tracePt t="33520" x="4078288" y="5000625"/>
          <p14:tracePt t="33520" x="4078288" y="4986338"/>
          <p14:tracePt t="33537" x="4078288" y="4972050"/>
          <p14:tracePt t="33553" x="4092575" y="4957763"/>
          <p14:tracePt t="33570" x="4105275" y="4957763"/>
          <p14:tracePt t="33587" x="4105275" y="4945063"/>
          <p14:tracePt t="33588" x="4119563" y="4945063"/>
          <p14:tracePt t="33603" x="4119563" y="4930775"/>
          <p14:tracePt t="33604" x="4133850" y="4930775"/>
          <p14:tracePt t="33620" x="4148138" y="4930775"/>
          <p14:tracePt t="33621" x="4148138" y="4916488"/>
          <p14:tracePt t="33637" x="4162425" y="4916488"/>
          <p14:tracePt t="33638" x="4162425" y="4902200"/>
          <p14:tracePt t="33653" x="4175125" y="4902200"/>
          <p14:tracePt t="33654" x="4175125" y="4887913"/>
          <p14:tracePt t="33670" x="4189413" y="4875213"/>
          <p14:tracePt t="33671" x="4203700" y="4875213"/>
          <p14:tracePt t="33688" x="4217988" y="4860925"/>
          <p14:tracePt t="33689" x="4232275" y="4860925"/>
          <p14:tracePt t="33708" x="4244975" y="4860925"/>
          <p14:tracePt t="33708" x="4259263" y="4846638"/>
          <p14:tracePt t="33720" x="4273550" y="4846638"/>
          <p14:tracePt t="33737" x="4287838" y="4846638"/>
          <p14:tracePt t="33738" x="4302125" y="4846638"/>
          <p14:tracePt t="33739" x="4314825" y="4846638"/>
          <p14:tracePt t="33754" x="4329113" y="4846638"/>
          <p14:tracePt t="33770" x="4357688" y="4846638"/>
          <p14:tracePt t="33786" x="4371975" y="4846638"/>
          <p14:tracePt t="33787" x="4398963" y="4846638"/>
          <p14:tracePt t="33805" x="4413250" y="4846638"/>
          <p14:tracePt t="33805" x="4427538" y="4846638"/>
          <p14:tracePt t="33820" x="4441825" y="4846638"/>
          <p14:tracePt t="33821" x="4454525" y="4846638"/>
          <p14:tracePt t="33837" x="4468813" y="4860925"/>
          <p14:tracePt t="33838" x="4483100" y="4860925"/>
          <p14:tracePt t="33853" x="4497388" y="4875213"/>
          <p14:tracePt t="33870" x="4511675" y="4887913"/>
          <p14:tracePt t="33870" x="4524375" y="4887913"/>
          <p14:tracePt t="33887" x="4524375" y="4902200"/>
          <p14:tracePt t="33888" x="4538663" y="4916488"/>
          <p14:tracePt t="33903" x="4538663" y="4930775"/>
          <p14:tracePt t="33920" x="4552950" y="4945063"/>
          <p14:tracePt t="33921" x="4552950" y="4957763"/>
          <p14:tracePt t="33936" x="4552950" y="4972050"/>
          <p14:tracePt t="33937" x="4552950" y="4986338"/>
          <p14:tracePt t="33953" x="4552950" y="5000625"/>
          <p14:tracePt t="33954" x="4552950" y="5014913"/>
          <p14:tracePt t="33972" x="4552950" y="5027613"/>
          <p14:tracePt t="33972" x="4552950" y="5041900"/>
          <p14:tracePt t="33987" x="4552950" y="5056188"/>
          <p14:tracePt t="34003" x="4552950" y="5070475"/>
          <p14:tracePt t="34005" x="4552950" y="5084763"/>
          <p14:tracePt t="34006" x="4552950" y="5097463"/>
          <p14:tracePt t="34020" x="4552950" y="5111750"/>
          <p14:tracePt t="34038" x="4567238" y="5126038"/>
          <p14:tracePt t="34038" x="4567238" y="5140325"/>
          <p14:tracePt t="34053" x="4567238" y="5154613"/>
          <p14:tracePt t="34054" x="4567238" y="5167313"/>
          <p14:tracePt t="34070" x="4567238" y="5181600"/>
          <p14:tracePt t="34070" x="4567238" y="5195888"/>
          <p14:tracePt t="34086" x="4567238" y="5210175"/>
          <p14:tracePt t="34103" x="4567238" y="5224463"/>
          <p14:tracePt t="34104" x="4567238" y="5237163"/>
          <p14:tracePt t="34120" x="4567238" y="5251450"/>
          <p14:tracePt t="34137" x="4567238" y="5265738"/>
          <p14:tracePt t="34170" x="4567238" y="5280025"/>
          <p14:tracePt t="34171" x="4579938" y="5280025"/>
          <p14:tracePt t="34186" x="4579938" y="5294313"/>
          <p14:tracePt t="34203" x="4594225" y="5294313"/>
          <p14:tracePt t="34222" x="4608513" y="5294313"/>
          <p14:tracePt t="34241" x="4622800" y="5294313"/>
          <p14:tracePt t="34253" x="4637088" y="5294313"/>
          <p14:tracePt t="34270" x="4649788" y="5294313"/>
          <p14:tracePt t="34271" x="4664075" y="5294313"/>
          <p14:tracePt t="34271" x="4678363" y="5294313"/>
          <p14:tracePt t="34287" x="4692650" y="5294313"/>
          <p14:tracePt t="34304" x="4719638" y="5307013"/>
          <p14:tracePt t="34305" x="4748213" y="5307013"/>
          <p14:tracePt t="34305" x="4776788" y="5307013"/>
          <p14:tracePt t="34320" x="4803775" y="5307013"/>
          <p14:tracePt t="34321" x="4818063" y="5307013"/>
          <p14:tracePt t="34337" x="4859338" y="5307013"/>
          <p14:tracePt t="34337" x="4873625" y="5307013"/>
          <p14:tracePt t="34353" x="4902200" y="5307013"/>
          <p14:tracePt t="34354" x="4929188" y="5307013"/>
          <p14:tracePt t="34370" x="4943475" y="5321300"/>
          <p14:tracePt t="34371" x="4972050" y="5321300"/>
          <p14:tracePt t="34386" x="4986338" y="5321300"/>
          <p14:tracePt t="34387" x="4999038" y="5321300"/>
          <p14:tracePt t="34403" x="5013325" y="5321300"/>
          <p14:tracePt t="34404" x="5041900" y="5321300"/>
          <p14:tracePt t="34420" x="5068888" y="5321300"/>
          <p14:tracePt t="34437" x="5083175" y="5321300"/>
          <p14:tracePt t="34470" x="5097463" y="5321300"/>
          <p14:tracePt t="34471" x="5097463" y="5307013"/>
          <p14:tracePt t="47819" x="5097463" y="5294313"/>
          <p14:tracePt t="47820" x="5111750" y="5265738"/>
          <p14:tracePt t="47827" x="5138738" y="5210175"/>
          <p14:tracePt t="47844" x="5181600" y="5140325"/>
          <p14:tracePt t="47844" x="5222875" y="5056188"/>
          <p14:tracePt t="47851" x="5278438" y="4972050"/>
          <p14:tracePt t="47871" x="5362575" y="4818063"/>
          <p14:tracePt t="47871" x="5446713" y="4665663"/>
          <p14:tracePt t="47883" x="5530850" y="4511675"/>
          <p14:tracePt t="47884" x="5627688" y="4302125"/>
          <p14:tracePt t="47891" x="5767388" y="4092575"/>
          <p14:tracePt t="47909" x="6019800" y="3673475"/>
          <p14:tracePt t="47909" x="6229350" y="3352800"/>
          <p14:tracePt t="47920" x="6438900" y="3030538"/>
          <p14:tracePt t="47936" x="6954838" y="2319338"/>
          <p14:tracePt t="47953" x="7219950" y="1955800"/>
          <p14:tracePt t="47956" x="7345363" y="1773238"/>
          <p14:tracePt t="47956" x="7612063" y="1423988"/>
          <p14:tracePt t="47970" x="7848600" y="1089025"/>
          <p14:tracePt t="47987" x="8099425" y="768350"/>
          <p14:tracePt t="47989" x="8296275" y="517525"/>
          <p14:tracePt t="47989" x="8366125" y="419100"/>
          <p14:tracePt t="48004" x="8532813" y="238125"/>
          <p14:tracePt t="48021" x="8643938" y="984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Técnicas a realizar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D897E-4DC4-AE4E-AE9E-469B648B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522" y="1409457"/>
            <a:ext cx="6477943" cy="3880773"/>
          </a:xfrm>
        </p:spPr>
        <p:txBody>
          <a:bodyPr/>
          <a:lstStyle/>
          <a:p>
            <a:r>
              <a:rPr lang="es-ES" sz="2800" u="sng" dirty="0"/>
              <a:t>Bloqueos</a:t>
            </a:r>
            <a:r>
              <a:rPr lang="es-ES" sz="2800" dirty="0"/>
              <a:t> y </a:t>
            </a:r>
            <a:r>
              <a:rPr lang="es-ES" sz="2800" u="sng" dirty="0"/>
              <a:t>Radiofrecuencias</a:t>
            </a:r>
            <a:r>
              <a:rPr lang="es-ES" sz="2800" dirty="0"/>
              <a:t> de nervios periféricos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D006E55-0D43-A345-80A9-AF439E151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58071"/>
              </p:ext>
            </p:extLst>
          </p:nvPr>
        </p:nvGraphicFramePr>
        <p:xfrm>
          <a:off x="435163" y="2975429"/>
          <a:ext cx="9076266" cy="363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F7B71E7-BECA-E14A-AD0B-53379AFA992F}"/>
              </a:ext>
            </a:extLst>
          </p:cNvPr>
          <p:cNvSpPr txBox="1"/>
          <p:nvPr/>
        </p:nvSpPr>
        <p:spPr>
          <a:xfrm>
            <a:off x="7368699" y="5109025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Mejoría del dolor</a:t>
            </a:r>
          </a:p>
        </p:txBody>
      </p:sp>
      <p:pic>
        <p:nvPicPr>
          <p:cNvPr id="10244" name="Picture 4" descr="Electrodo electroquirúrgico - Big Tip - RF Medical - de ablación / de un  solo uso / radiofrecuencia">
            <a:extLst>
              <a:ext uri="{FF2B5EF4-FFF2-40B4-BE49-F238E27FC236}">
                <a16:creationId xmlns:a16="http://schemas.microsoft.com/office/drawing/2014/main" id="{44ECC966-AB49-A447-9AB8-4395DB89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4954" b="45198"/>
          <a:stretch/>
        </p:blipFill>
        <p:spPr bwMode="auto">
          <a:xfrm rot="16200000">
            <a:off x="-1039105" y="1258526"/>
            <a:ext cx="4821308" cy="236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0805D38-C0DF-EC47-93FE-53D2585B4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27"/>
    </mc:Choice>
    <mc:Fallback>
      <p:transition spd="slow" advTm="140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sosceles Triangle 8">
            <a:extLst>
              <a:ext uri="{FF2B5EF4-FFF2-40B4-BE49-F238E27FC236}">
                <a16:creationId xmlns:a16="http://schemas.microsoft.com/office/drawing/2014/main" id="{F66EE49C-01B9-4ED1-83D7-E494A68CF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9887C5-C4E9-4FAC-967C-E7EE8DC0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efalea Tensional o Neuralgia de Arnold - Clínica del Dolor">
            <a:extLst>
              <a:ext uri="{FF2B5EF4-FFF2-40B4-BE49-F238E27FC236}">
                <a16:creationId xmlns:a16="http://schemas.microsoft.com/office/drawing/2014/main" id="{5C34F70A-D625-9346-ADAA-7597CC6CC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8552" b="5"/>
          <a:stretch/>
        </p:blipFill>
        <p:spPr bwMode="auto">
          <a:xfrm>
            <a:off x="605470" y="609600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9143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dirty="0">
                <a:solidFill>
                  <a:schemeClr val="bg2"/>
                </a:solidFill>
              </a:rPr>
              <a:t>Dr. Carlos Ibor Miguel</a:t>
            </a:r>
            <a:endParaRPr lang="es-ES" sz="1400">
              <a:solidFill>
                <a:schemeClr val="bg2"/>
              </a:solidFill>
            </a:endParaRPr>
          </a:p>
          <a:p>
            <a:pPr algn="r">
              <a:spcAft>
                <a:spcPts val="600"/>
              </a:spcAft>
            </a:pPr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  <a:endParaRPr lang="es-ES" sz="1200">
              <a:solidFill>
                <a:schemeClr val="bg2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8736FFA-0719-0549-AD89-893D5D343BFF}"/>
              </a:ext>
            </a:extLst>
          </p:cNvPr>
          <p:cNvSpPr txBox="1">
            <a:spLocks/>
          </p:cNvSpPr>
          <p:nvPr/>
        </p:nvSpPr>
        <p:spPr>
          <a:xfrm>
            <a:off x="4796691" y="589673"/>
            <a:ext cx="52175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Técnicas a realizar</a:t>
            </a:r>
            <a:endParaRPr lang="es-ES" dirty="0"/>
          </a:p>
        </p:txBody>
      </p:sp>
      <p:pic>
        <p:nvPicPr>
          <p:cNvPr id="5124" name="Picture 4" descr="Anestesia local y regional en otorrinolaringología - ScienceDirect">
            <a:extLst>
              <a:ext uri="{FF2B5EF4-FFF2-40B4-BE49-F238E27FC236}">
                <a16:creationId xmlns:a16="http://schemas.microsoft.com/office/drawing/2014/main" id="{C22A63F2-8C45-DF4A-8B04-8D308A61F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2210"/>
          <a:stretch/>
        </p:blipFill>
        <p:spPr bwMode="auto">
          <a:xfrm>
            <a:off x="2565252" y="3829685"/>
            <a:ext cx="3261871" cy="2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AEC7E303-5705-0F42-B04C-66C19BC5810D}"/>
              </a:ext>
            </a:extLst>
          </p:cNvPr>
          <p:cNvSpPr txBox="1">
            <a:spLocks/>
          </p:cNvSpPr>
          <p:nvPr/>
        </p:nvSpPr>
        <p:spPr>
          <a:xfrm>
            <a:off x="4620171" y="1488613"/>
            <a:ext cx="52175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/>
              <a:t>Bloqueos y Radiofrecuencias de nervios periféricos</a:t>
            </a:r>
          </a:p>
          <a:p>
            <a:pPr lvl="1"/>
            <a:r>
              <a:rPr lang="es-ES" sz="2400" dirty="0"/>
              <a:t>Técnicas eje </a:t>
            </a:r>
            <a:r>
              <a:rPr lang="es-ES" sz="2400" u="sng" dirty="0"/>
              <a:t>axial</a:t>
            </a:r>
          </a:p>
          <a:p>
            <a:pPr lvl="1"/>
            <a:endParaRPr lang="es-ES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0B295C3A-972B-DC4C-A058-366CEA67D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4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55"/>
    </mc:Choice>
    <mc:Fallback>
      <p:transition spd="slow" advTm="4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691" y="589673"/>
            <a:ext cx="5217540" cy="1320800"/>
          </a:xfrm>
        </p:spPr>
        <p:txBody>
          <a:bodyPr>
            <a:normAutofit/>
          </a:bodyPr>
          <a:lstStyle/>
          <a:p>
            <a:r>
              <a:rPr lang="es-ES" dirty="0"/>
              <a:t>Técnicas a realizar</a:t>
            </a:r>
          </a:p>
        </p:txBody>
      </p:sp>
      <p:pic>
        <p:nvPicPr>
          <p:cNvPr id="6148" name="Picture 4" descr="Bloqueo radicular selectivo lumbar o bloqueo sobre el ganglio de la raíz  dorsal de L1 - L5 vía transforaminal | Dolopedia">
            <a:extLst>
              <a:ext uri="{FF2B5EF4-FFF2-40B4-BE49-F238E27FC236}">
                <a16:creationId xmlns:a16="http://schemas.microsoft.com/office/drawing/2014/main" id="{E00FF2EA-D7EC-5D49-8B6D-6293FC80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59" y="3709247"/>
            <a:ext cx="6329155" cy="31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9143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dirty="0">
                <a:solidFill>
                  <a:schemeClr val="bg2"/>
                </a:solidFill>
              </a:rPr>
              <a:t>Dr. Carlos Ibor Miguel</a:t>
            </a:r>
            <a:endParaRPr lang="es-ES" sz="1400">
              <a:solidFill>
                <a:schemeClr val="bg2"/>
              </a:solidFill>
            </a:endParaRPr>
          </a:p>
          <a:p>
            <a:pPr algn="r">
              <a:spcAft>
                <a:spcPts val="600"/>
              </a:spcAft>
            </a:pPr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  <a:endParaRPr lang="es-ES" sz="1200">
              <a:solidFill>
                <a:schemeClr val="bg2"/>
              </a:solidFill>
            </a:endParaRPr>
          </a:p>
        </p:txBody>
      </p:sp>
      <p:pic>
        <p:nvPicPr>
          <p:cNvPr id="7" name="Picture 2" descr="BLOQUEOS DE LOS RAMOS MEDIALES DE LAS RAMAS POSTERIORES DE LOS NERVIOS  ESPINALES LUMBARES | Dolopedia">
            <a:extLst>
              <a:ext uri="{FF2B5EF4-FFF2-40B4-BE49-F238E27FC236}">
                <a16:creationId xmlns:a16="http://schemas.microsoft.com/office/drawing/2014/main" id="{951931CB-2972-CF45-B6FF-B9F2EC62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06" y="343085"/>
            <a:ext cx="4143665" cy="31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écnica epidural lumbar interlaminar | Dolopedia">
            <a:extLst>
              <a:ext uri="{FF2B5EF4-FFF2-40B4-BE49-F238E27FC236}">
                <a16:creationId xmlns:a16="http://schemas.microsoft.com/office/drawing/2014/main" id="{5E5163DA-2835-D545-ABB3-0B5A43BF7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8"/>
          <a:stretch/>
        </p:blipFill>
        <p:spPr bwMode="auto">
          <a:xfrm>
            <a:off x="7571830" y="3709246"/>
            <a:ext cx="2094683" cy="31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8D14ED4-EB5E-DE42-8D68-B218EFA6BC86}"/>
              </a:ext>
            </a:extLst>
          </p:cNvPr>
          <p:cNvSpPr txBox="1">
            <a:spLocks/>
          </p:cNvSpPr>
          <p:nvPr/>
        </p:nvSpPr>
        <p:spPr>
          <a:xfrm>
            <a:off x="4620171" y="1488613"/>
            <a:ext cx="52175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/>
              <a:t>Bloqueos y Radiofrecuencias de nervios periféricos</a:t>
            </a:r>
          </a:p>
          <a:p>
            <a:pPr lvl="1"/>
            <a:r>
              <a:rPr lang="es-ES" sz="2400" dirty="0"/>
              <a:t>Técnicas eje </a:t>
            </a:r>
            <a:r>
              <a:rPr lang="es-ES" sz="2400" u="sng" dirty="0"/>
              <a:t>axial</a:t>
            </a:r>
          </a:p>
          <a:p>
            <a:pPr lvl="1"/>
            <a:endParaRPr lang="es-E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F88E4D6-7A45-7147-956A-83ED53374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12"/>
    </mc:Choice>
    <mc:Fallback>
      <p:transition spd="slow" advTm="129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46" x="8378825" y="41275"/>
          <p14:tracePt t="1953" x="8351838" y="98425"/>
          <p14:tracePt t="1959" x="8337550" y="125413"/>
          <p14:tracePt t="1978" x="8323263" y="168275"/>
          <p14:tracePt t="1978" x="8308975" y="223838"/>
          <p14:tracePt t="1985" x="8281988" y="250825"/>
          <p14:tracePt t="2002" x="8281988" y="293688"/>
          <p14:tracePt t="2002" x="8267700" y="320675"/>
          <p14:tracePt t="2016" x="8267700" y="363538"/>
          <p14:tracePt t="2027" x="8267700" y="377825"/>
          <p14:tracePt t="2040" x="8267700" y="390525"/>
          <p14:tracePt t="2113" x="8281988" y="390525"/>
          <p14:tracePt t="2130" x="8281988" y="377825"/>
          <p14:tracePt t="2147" x="8296275" y="377825"/>
          <p14:tracePt t="2177" x="8296275" y="363538"/>
          <p14:tracePt t="2210" x="8308975" y="363538"/>
          <p14:tracePt t="2250" x="8308975" y="349250"/>
          <p14:tracePt t="2268" x="8323263" y="349250"/>
          <p14:tracePt t="2291" x="8323263" y="334963"/>
          <p14:tracePt t="2308" x="8337550" y="334963"/>
          <p14:tracePt t="2315" x="8337550" y="320675"/>
          <p14:tracePt t="2340" x="8351838" y="320675"/>
          <p14:tracePt t="2341" x="8351838" y="307975"/>
          <p14:tracePt t="2356" x="8366125" y="293688"/>
          <p14:tracePt t="2373" x="8378825" y="279400"/>
          <p14:tracePt t="2389" x="8393113" y="265113"/>
          <p14:tracePt t="2423" x="8407400" y="250825"/>
          <p14:tracePt t="2632" x="8393113" y="250825"/>
          <p14:tracePt t="2639" x="8378825" y="250825"/>
          <p14:tracePt t="2668" x="8366125" y="250825"/>
          <p14:tracePt t="2680" x="8351838" y="250825"/>
          <p14:tracePt t="2686" x="8337550" y="250825"/>
          <p14:tracePt t="2720" x="8323263" y="250825"/>
          <p14:tracePt t="2737" x="8308975" y="250825"/>
          <p14:tracePt t="14589" x="8296275" y="250825"/>
          <p14:tracePt t="14609" x="8281988" y="250825"/>
          <p14:tracePt t="14621" x="8267700" y="250825"/>
          <p14:tracePt t="14641" x="8253413" y="250825"/>
          <p14:tracePt t="14656" x="8239125" y="250825"/>
          <p14:tracePt t="14673" x="8226425" y="250825"/>
          <p14:tracePt t="14690" x="8212138" y="250825"/>
          <p14:tracePt t="14691" x="8197850" y="250825"/>
          <p14:tracePt t="14692" x="8183563" y="250825"/>
          <p14:tracePt t="14711" x="8169275" y="250825"/>
          <p14:tracePt t="14711" x="8142288" y="250825"/>
          <p14:tracePt t="14723" x="8128000" y="250825"/>
          <p14:tracePt t="14740" x="8113713" y="250825"/>
          <p14:tracePt t="14741" x="8099425" y="250825"/>
          <p14:tracePt t="14742" x="8086725" y="250825"/>
          <p14:tracePt t="14760" x="8072438" y="250825"/>
          <p14:tracePt t="14760" x="8043863" y="238125"/>
          <p14:tracePt t="14773" x="8016875" y="238125"/>
          <p14:tracePt t="14790" x="7988300" y="238125"/>
          <p14:tracePt t="14791" x="7947025" y="238125"/>
          <p14:tracePt t="14791" x="7904163" y="238125"/>
          <p14:tracePt t="14807" x="7848600" y="238125"/>
          <p14:tracePt t="14808" x="7807325" y="238125"/>
          <p14:tracePt t="14823" x="7750175" y="238125"/>
          <p14:tracePt t="14823" x="7680325" y="238125"/>
          <p14:tracePt t="14840" x="7624763" y="238125"/>
          <p14:tracePt t="14840" x="7542213" y="238125"/>
          <p14:tracePt t="14856" x="7472363" y="238125"/>
          <p14:tracePt t="14857" x="7388225" y="238125"/>
          <p14:tracePt t="14873" x="7318375" y="238125"/>
          <p14:tracePt t="14873" x="7219950" y="238125"/>
          <p14:tracePt t="14890" x="7150100" y="238125"/>
          <p14:tracePt t="14891" x="7065963" y="238125"/>
          <p14:tracePt t="14906" x="6983413" y="238125"/>
          <p14:tracePt t="14908" x="6913563" y="238125"/>
          <p14:tracePt t="14923" x="6843713" y="238125"/>
          <p14:tracePt t="14924" x="6773863" y="238125"/>
          <p14:tracePt t="14940" x="6704013" y="250825"/>
          <p14:tracePt t="14941" x="6634163" y="265113"/>
          <p14:tracePt t="14956" x="6550025" y="265113"/>
          <p14:tracePt t="14957" x="6521450" y="279400"/>
          <p14:tracePt t="14973" x="6465888" y="279400"/>
          <p14:tracePt t="14974" x="6410325" y="293688"/>
          <p14:tracePt t="14990" x="6369050" y="293688"/>
          <p14:tracePt t="14991" x="6326188" y="307975"/>
          <p14:tracePt t="14992" x="6299200" y="307975"/>
          <p14:tracePt t="15010" x="6270625" y="307975"/>
          <p14:tracePt t="15011" x="6242050" y="320675"/>
          <p14:tracePt t="15023" x="6229350" y="320675"/>
          <p14:tracePt t="15040" x="6215063" y="320675"/>
          <p14:tracePt t="15043" x="6200775" y="320675"/>
          <p14:tracePt t="15075" x="6186488" y="320675"/>
          <p14:tracePt t="15155" x="6172200" y="320675"/>
          <p14:tracePt t="15164" x="6159500" y="320675"/>
          <p14:tracePt t="15171" x="6130925" y="320675"/>
          <p14:tracePt t="15188" x="6089650" y="320675"/>
          <p14:tracePt t="15189" x="6046788" y="320675"/>
          <p14:tracePt t="15207" x="5991225" y="320675"/>
          <p14:tracePt t="15208" x="5935663" y="320675"/>
          <p14:tracePt t="15220" x="5865813" y="320675"/>
          <p14:tracePt t="15220" x="5767388" y="334963"/>
          <p14:tracePt t="15227" x="5600700" y="363538"/>
          <p14:tracePt t="15245" x="5530850" y="377825"/>
          <p14:tracePt t="15245" x="5405438" y="390525"/>
          <p14:tracePt t="15257" x="5278438" y="419100"/>
          <p14:tracePt t="15273" x="5167313" y="447675"/>
          <p14:tracePt t="15275" x="5027613" y="474663"/>
          <p14:tracePt t="15276" x="4916488" y="488950"/>
          <p14:tracePt t="15290" x="4789488" y="517525"/>
          <p14:tracePt t="15307" x="4678363" y="530225"/>
          <p14:tracePt t="15309" x="4567238" y="558800"/>
          <p14:tracePt t="15309" x="4483100" y="573088"/>
          <p14:tracePt t="15323" x="4398963" y="600075"/>
          <p14:tracePt t="15340" x="4302125" y="614363"/>
          <p14:tracePt t="15341" x="4232275" y="642938"/>
          <p14:tracePt t="15356" x="4175125" y="657225"/>
          <p14:tracePt t="15357" x="4133850" y="669925"/>
          <p14:tracePt t="15373" x="4105275" y="684213"/>
          <p14:tracePt t="15374" x="4092575" y="698500"/>
          <p14:tracePt t="15389" x="4078288" y="712788"/>
          <p14:tracePt t="15407" x="4064000" y="727075"/>
          <p14:tracePt t="15827" x="4035425" y="727075"/>
          <p14:tracePt t="15834" x="3952875" y="727075"/>
          <p14:tracePt t="15852" x="3840163" y="739775"/>
          <p14:tracePt t="15852" x="3729038" y="754063"/>
          <p14:tracePt t="15859" x="3644900" y="768350"/>
          <p14:tracePt t="15866" x="3533775" y="809625"/>
          <p14:tracePt t="15878" x="3394075" y="823913"/>
          <p14:tracePt t="15890" x="3254375" y="852488"/>
          <p14:tracePt t="15890" x="3141663" y="879475"/>
          <p14:tracePt t="15906" x="3030538" y="908050"/>
          <p14:tracePt t="15907" x="2932113" y="935038"/>
          <p14:tracePt t="15923" x="2862263" y="963613"/>
          <p14:tracePt t="15924" x="2835275" y="977900"/>
          <p14:tracePt t="15940" x="2765425" y="1004888"/>
          <p14:tracePt t="15941" x="2681288" y="1033463"/>
          <p14:tracePt t="15956" x="2652713" y="1047750"/>
          <p14:tracePt t="15957" x="2597150" y="1089025"/>
          <p14:tracePt t="15973" x="2555875" y="1117600"/>
          <p14:tracePt t="15974" x="2514600" y="1144588"/>
          <p14:tracePt t="15990" x="2471738" y="1173163"/>
          <p14:tracePt t="15990" x="2430463" y="1214438"/>
          <p14:tracePt t="16006" x="2374900" y="1243013"/>
          <p14:tracePt t="16007" x="2332038" y="1284288"/>
          <p14:tracePt t="16023" x="2305050" y="1298575"/>
          <p14:tracePt t="16023" x="2276475" y="1341438"/>
          <p14:tracePt t="16040" x="2247900" y="1368425"/>
          <p14:tracePt t="16040" x="2206625" y="1397000"/>
          <p14:tracePt t="16056" x="2192338" y="1423988"/>
          <p14:tracePt t="16057" x="2165350" y="1452563"/>
          <p14:tracePt t="16073" x="2151063" y="1481138"/>
          <p14:tracePt t="16074" x="2136775" y="1508125"/>
          <p14:tracePt t="16090" x="2108200" y="1536700"/>
          <p14:tracePt t="16091" x="2108200" y="1563688"/>
          <p14:tracePt t="16107" x="2066925" y="1620838"/>
          <p14:tracePt t="16109" x="2052638" y="1647825"/>
          <p14:tracePt t="16109" x="2038350" y="1690688"/>
          <p14:tracePt t="16124" x="2025650" y="1717675"/>
          <p14:tracePt t="16141" x="1997075" y="1773238"/>
          <p14:tracePt t="16141" x="1982788" y="1816100"/>
          <p14:tracePt t="16142" x="1968500" y="1857375"/>
          <p14:tracePt t="16157" x="1941513" y="1900238"/>
          <p14:tracePt t="16173" x="1912938" y="1970088"/>
          <p14:tracePt t="16174" x="1885950" y="2039938"/>
          <p14:tracePt t="16190" x="1871663" y="2081213"/>
          <p14:tracePt t="16191" x="1857375" y="2095500"/>
          <p14:tracePt t="16207" x="1843088" y="2179638"/>
          <p14:tracePt t="16208" x="1828800" y="2192338"/>
          <p14:tracePt t="16223" x="1816100" y="2262188"/>
          <p14:tracePt t="16224" x="1801813" y="2290763"/>
          <p14:tracePt t="16240" x="1801813" y="2346325"/>
          <p14:tracePt t="16241" x="1787525" y="2360613"/>
          <p14:tracePt t="16256" x="1787525" y="2401888"/>
          <p14:tracePt t="16257" x="1787525" y="2444750"/>
          <p14:tracePt t="16273" x="1787525" y="2486025"/>
          <p14:tracePt t="16274" x="1773238" y="2528888"/>
          <p14:tracePt t="16290" x="1773238" y="2570163"/>
          <p14:tracePt t="16291" x="1773238" y="2597150"/>
          <p14:tracePt t="16307" x="1773238" y="2640013"/>
          <p14:tracePt t="16308" x="1773238" y="2667000"/>
          <p14:tracePt t="16323" x="1773238" y="2695575"/>
          <p14:tracePt t="16324" x="1773238" y="2709863"/>
          <p14:tracePt t="16340" x="1787525" y="2736850"/>
          <p14:tracePt t="16342" x="1787525" y="2751138"/>
          <p14:tracePt t="16342" x="1816100" y="2779713"/>
          <p14:tracePt t="16360" x="1828800" y="2806700"/>
          <p14:tracePt t="16360" x="1828800" y="2820988"/>
          <p14:tracePt t="16373" x="1857375" y="2849563"/>
          <p14:tracePt t="16390" x="1885950" y="2890838"/>
          <p14:tracePt t="16407" x="1898650" y="2919413"/>
          <p14:tracePt t="16408" x="1912938" y="2946400"/>
          <p14:tracePt t="16408" x="1927225" y="2960688"/>
          <p14:tracePt t="16423" x="1955800" y="2989263"/>
          <p14:tracePt t="16424" x="1968500" y="3016250"/>
          <p14:tracePt t="16440" x="1982788" y="3030538"/>
          <p14:tracePt t="16441" x="2011363" y="3044825"/>
          <p14:tracePt t="16456" x="2038350" y="3059113"/>
          <p14:tracePt t="16457" x="2052638" y="3073400"/>
          <p14:tracePt t="16473" x="2066925" y="3086100"/>
          <p14:tracePt t="16474" x="2095500" y="3100388"/>
          <p14:tracePt t="16490" x="2108200" y="3100388"/>
          <p14:tracePt t="16490" x="2136775" y="3100388"/>
          <p14:tracePt t="16507" x="2151063" y="3114675"/>
          <p14:tracePt t="16507" x="2178050" y="3114675"/>
          <p14:tracePt t="16523" x="2192338" y="3128963"/>
          <p14:tracePt t="16523" x="2206625" y="3128963"/>
          <p14:tracePt t="16540" x="2235200" y="3128963"/>
          <p14:tracePt t="16540" x="2262188" y="3128963"/>
          <p14:tracePt t="16556" x="2276475" y="3128963"/>
          <p14:tracePt t="16557" x="2290763" y="3128963"/>
          <p14:tracePt t="16573" x="2317750" y="3128963"/>
          <p14:tracePt t="16575" x="2346325" y="3128963"/>
          <p14:tracePt t="16590" x="2360613" y="3128963"/>
          <p14:tracePt t="16591" x="2401888" y="3128963"/>
          <p14:tracePt t="16592" x="2430463" y="3128963"/>
          <p14:tracePt t="16610" x="2457450" y="3128963"/>
          <p14:tracePt t="16610" x="2500313" y="3128963"/>
          <p14:tracePt t="16623" x="2514600" y="3128963"/>
          <p14:tracePt t="16640" x="2555875" y="3114675"/>
          <p14:tracePt t="16642" x="2582863" y="3100388"/>
          <p14:tracePt t="16642" x="2625725" y="3086100"/>
          <p14:tracePt t="16657" x="2652713" y="3086100"/>
          <p14:tracePt t="16674" x="2681288" y="3073400"/>
          <p14:tracePt t="16674" x="2695575" y="3059113"/>
          <p14:tracePt t="16675" x="2722563" y="3059113"/>
          <p14:tracePt t="16690" x="2736850" y="3044825"/>
          <p14:tracePt t="16706" x="2751138" y="3030538"/>
          <p14:tracePt t="16707" x="2779713" y="3016250"/>
          <p14:tracePt t="16723" x="2792413" y="3003550"/>
          <p14:tracePt t="16723" x="2806700" y="2989263"/>
          <p14:tracePt t="16740" x="2820988" y="2974975"/>
          <p14:tracePt t="16740" x="2835275" y="2960688"/>
          <p14:tracePt t="16756" x="2849563" y="2946400"/>
          <p14:tracePt t="16757" x="2862263" y="2933700"/>
          <p14:tracePt t="16773" x="2876550" y="2905125"/>
          <p14:tracePt t="16773" x="2876550" y="2890838"/>
          <p14:tracePt t="16790" x="2890838" y="2890838"/>
          <p14:tracePt t="16791" x="2905125" y="2876550"/>
          <p14:tracePt t="16806" x="2905125" y="2863850"/>
          <p14:tracePt t="16807" x="2919413" y="2849563"/>
          <p14:tracePt t="16823" x="2919413" y="2835275"/>
          <p14:tracePt t="16824" x="2932113" y="2835275"/>
          <p14:tracePt t="16841" x="2932113" y="2820988"/>
          <p14:tracePt t="16857" x="2946400" y="2806700"/>
          <p14:tracePt t="16873" x="2946400" y="2794000"/>
          <p14:tracePt t="16875" x="2960688" y="2794000"/>
          <p14:tracePt t="16894" x="2960688" y="2779713"/>
          <p14:tracePt t="16894" x="2960688" y="2765425"/>
          <p14:tracePt t="16907" x="2974975" y="2751138"/>
          <p14:tracePt t="16923" x="2974975" y="2736850"/>
          <p14:tracePt t="16941" x="2989263" y="2709863"/>
          <p14:tracePt t="16942" x="3001963" y="2681288"/>
          <p14:tracePt t="16942" x="3016250" y="2640013"/>
          <p14:tracePt t="16957" x="3016250" y="2611438"/>
          <p14:tracePt t="16958" x="3030538" y="2555875"/>
          <p14:tracePt t="16973" x="3044825" y="2528888"/>
          <p14:tracePt t="16974" x="3059113" y="2459038"/>
          <p14:tracePt t="16990" x="3071813" y="2416175"/>
          <p14:tracePt t="16991" x="3100388" y="2346325"/>
          <p14:tracePt t="17006" x="3100388" y="2290763"/>
          <p14:tracePt t="17008" x="3114675" y="2235200"/>
          <p14:tracePt t="17023" x="3128963" y="2179638"/>
          <p14:tracePt t="17024" x="3128963" y="2122488"/>
          <p14:tracePt t="17040" x="3141663" y="2081213"/>
          <p14:tracePt t="17041" x="3141663" y="2052638"/>
          <p14:tracePt t="17057" x="3141663" y="2011363"/>
          <p14:tracePt t="17058" x="3141663" y="1982788"/>
          <p14:tracePt t="17073" x="3141663" y="1955800"/>
          <p14:tracePt t="17074" x="3141663" y="1927225"/>
          <p14:tracePt t="17090" x="3128963" y="1900238"/>
          <p14:tracePt t="17091" x="3100388" y="1885950"/>
          <p14:tracePt t="17107" x="3086100" y="1871663"/>
          <p14:tracePt t="17108" x="3059113" y="1857375"/>
          <p14:tracePt t="17123" x="3044825" y="1843088"/>
          <p14:tracePt t="17124" x="3016250" y="1830388"/>
          <p14:tracePt t="17140" x="2989263" y="1816100"/>
          <p14:tracePt t="17140" x="2960688" y="1816100"/>
          <p14:tracePt t="17157" x="2932113" y="1801813"/>
          <p14:tracePt t="17159" x="2905125" y="1801813"/>
          <p14:tracePt t="17159" x="2876550" y="1787525"/>
          <p14:tracePt t="17178" x="2862263" y="1787525"/>
          <p14:tracePt t="17178" x="2820988" y="1787525"/>
          <p14:tracePt t="17190" x="2792413" y="1787525"/>
          <p14:tracePt t="17207" x="2765425" y="1787525"/>
          <p14:tracePt t="17208" x="2736850" y="1787525"/>
          <p14:tracePt t="17208" x="2709863" y="1787525"/>
          <p14:tracePt t="17224" x="2681288" y="1787525"/>
          <p14:tracePt t="17240" x="2652713" y="1787525"/>
          <p14:tracePt t="17240" x="2597150" y="1787525"/>
          <p14:tracePt t="17259" x="2570163" y="1801813"/>
          <p14:tracePt t="17260" x="2541588" y="1816100"/>
          <p14:tracePt t="17273" x="2514600" y="1830388"/>
          <p14:tracePt t="17274" x="2486025" y="1843088"/>
          <p14:tracePt t="17290" x="2457450" y="1857375"/>
          <p14:tracePt t="17291" x="2430463" y="1871663"/>
          <p14:tracePt t="17307" x="2416175" y="1885950"/>
          <p14:tracePt t="17308" x="2387600" y="1912938"/>
          <p14:tracePt t="17323" x="2360613" y="1927225"/>
          <p14:tracePt t="17323" x="2346325" y="1955800"/>
          <p14:tracePt t="17340" x="2317750" y="1982788"/>
          <p14:tracePt t="17341" x="2290763" y="2011363"/>
          <p14:tracePt t="17357" x="2276475" y="2025650"/>
          <p14:tracePt t="17358" x="2247900" y="2052638"/>
          <p14:tracePt t="17373" x="2220913" y="2081213"/>
          <p14:tracePt t="17374" x="2206625" y="2109788"/>
          <p14:tracePt t="17390" x="2192338" y="2136775"/>
          <p14:tracePt t="17391" x="2165350" y="2165350"/>
          <p14:tracePt t="17406" x="2151063" y="2206625"/>
          <p14:tracePt t="17407" x="2136775" y="2235200"/>
          <p14:tracePt t="17423" x="2122488" y="2262188"/>
          <p14:tracePt t="17425" x="2108200" y="2290763"/>
          <p14:tracePt t="17425" x="2095500" y="2319338"/>
          <p14:tracePt t="17444" x="2081213" y="2360613"/>
          <p14:tracePt t="17444" x="2081213" y="2389188"/>
          <p14:tracePt t="17456" x="2066925" y="2416175"/>
          <p14:tracePt t="17474" x="2066925" y="2459038"/>
          <p14:tracePt t="17475" x="2052638" y="2486025"/>
          <p14:tracePt t="17475" x="2052638" y="2528888"/>
          <p14:tracePt t="17490" x="2052638" y="2555875"/>
          <p14:tracePt t="17506" x="2052638" y="2625725"/>
          <p14:tracePt t="17507" x="2052638" y="2667000"/>
          <p14:tracePt t="17526" x="2052638" y="2695575"/>
          <p14:tracePt t="17526" x="2052638" y="2709863"/>
          <p14:tracePt t="17540" x="2052638" y="2736850"/>
          <p14:tracePt t="17541" x="2052638" y="2765425"/>
          <p14:tracePt t="17557" x="2052638" y="2806700"/>
          <p14:tracePt t="17557" x="2052638" y="2820988"/>
          <p14:tracePt t="17573" x="2052638" y="2849563"/>
          <p14:tracePt t="17574" x="2052638" y="2876550"/>
          <p14:tracePt t="17590" x="2052638" y="2905125"/>
          <p14:tracePt t="17591" x="2052638" y="2933700"/>
          <p14:tracePt t="17607" x="2066925" y="2946400"/>
          <p14:tracePt t="17608" x="2066925" y="2974975"/>
          <p14:tracePt t="17623" x="2066925" y="2989263"/>
          <p14:tracePt t="17624" x="2081213" y="3016250"/>
          <p14:tracePt t="17640" x="2081213" y="3030538"/>
          <p14:tracePt t="17641" x="2095500" y="3044825"/>
          <p14:tracePt t="17657" x="2095500" y="3059113"/>
          <p14:tracePt t="17658" x="2095500" y="3073400"/>
          <p14:tracePt t="17659" x="2108200" y="3073400"/>
          <p14:tracePt t="17678" x="2108200" y="3100388"/>
          <p14:tracePt t="17689" x="2108200" y="3114675"/>
          <p14:tracePt t="17707" x="2122488" y="3114675"/>
          <p14:tracePt t="17708" x="2122488" y="3128963"/>
          <p14:tracePt t="17708" x="2122488" y="3143250"/>
          <p14:tracePt t="17723" x="2136775" y="3143250"/>
          <p14:tracePt t="17741" x="2136775" y="3155950"/>
          <p14:tracePt t="17757" x="2136775" y="3170238"/>
          <p14:tracePt t="17823" x="2151063" y="3170238"/>
          <p14:tracePt t="32328" x="2165350" y="3170238"/>
          <p14:tracePt t="32345" x="2178050" y="3170238"/>
          <p14:tracePt t="32346" x="2206625" y="3170238"/>
          <p14:tracePt t="32353" x="2235200" y="3170238"/>
          <p14:tracePt t="32370" x="2276475" y="3155950"/>
          <p14:tracePt t="32371" x="2305050" y="3155950"/>
          <p14:tracePt t="32377" x="2332038" y="3143250"/>
          <p14:tracePt t="32395" x="2360613" y="3143250"/>
          <p14:tracePt t="32396" x="2401888" y="3128963"/>
          <p14:tracePt t="32407" x="2430463" y="3128963"/>
          <p14:tracePt t="32423" x="2457450" y="3114675"/>
          <p14:tracePt t="32426" x="2486025" y="3100388"/>
          <p14:tracePt t="32426" x="2514600" y="3086100"/>
          <p14:tracePt t="32441" x="2527300" y="3086100"/>
          <p14:tracePt t="32457" x="2555875" y="3073400"/>
          <p14:tracePt t="32458" x="2570163" y="3059113"/>
          <p14:tracePt t="32458" x="2597150" y="3044825"/>
          <p14:tracePt t="32473" x="2611438" y="3030538"/>
          <p14:tracePt t="32474" x="2640013" y="3016250"/>
          <p14:tracePt t="32493" x="2652713" y="3003550"/>
          <p14:tracePt t="32493" x="2667000" y="2989263"/>
          <p14:tracePt t="32506" x="2681288" y="2974975"/>
          <p14:tracePt t="32507" x="2695575" y="2960688"/>
          <p14:tracePt t="32523" x="2709863" y="2946400"/>
          <p14:tracePt t="32524" x="2722563" y="2933700"/>
          <p14:tracePt t="32540" x="2722563" y="2919413"/>
          <p14:tracePt t="32541" x="2736850" y="2905125"/>
          <p14:tracePt t="32557" x="2751138" y="2876550"/>
          <p14:tracePt t="32558" x="2765425" y="2863850"/>
          <p14:tracePt t="32573" x="2779713" y="2849563"/>
          <p14:tracePt t="32574" x="2779713" y="2835275"/>
          <p14:tracePt t="32590" x="2792413" y="2806700"/>
          <p14:tracePt t="32591" x="2806700" y="2794000"/>
          <p14:tracePt t="32607" x="2806700" y="2779713"/>
          <p14:tracePt t="32608" x="2820988" y="2751138"/>
          <p14:tracePt t="32623" x="2820988" y="2736850"/>
          <p14:tracePt t="32625" x="2835275" y="2724150"/>
          <p14:tracePt t="32640" x="2835275" y="2709863"/>
          <p14:tracePt t="32642" x="2835275" y="2695575"/>
          <p14:tracePt t="32642" x="2849563" y="2681288"/>
          <p14:tracePt t="32661" x="2849563" y="2667000"/>
          <p14:tracePt t="32661" x="2849563" y="2654300"/>
          <p14:tracePt t="32690" x="2849563" y="2640013"/>
          <p14:tracePt t="32692" x="2849563" y="2625725"/>
          <p14:tracePt t="32707" x="2849563" y="2611438"/>
          <p14:tracePt t="32725" x="2849563" y="2597150"/>
          <p14:tracePt t="32740" x="2835275" y="2597150"/>
          <p14:tracePt t="32740" x="2820988" y="2597150"/>
          <p14:tracePt t="32757" x="2820988" y="2584450"/>
          <p14:tracePt t="32757" x="2806700" y="2584450"/>
          <p14:tracePt t="32773" x="2792413" y="2584450"/>
          <p14:tracePt t="32774" x="2779713" y="2584450"/>
          <p14:tracePt t="32790" x="2765425" y="2584450"/>
          <p14:tracePt t="32791" x="2751138" y="2584450"/>
          <p14:tracePt t="32806" x="2736850" y="2584450"/>
          <p14:tracePt t="32807" x="2722563" y="2584450"/>
          <p14:tracePt t="32824" x="2722563" y="2570163"/>
          <p14:tracePt t="32825" x="2695575" y="2570163"/>
          <p14:tracePt t="32841" x="2681288" y="2570163"/>
          <p14:tracePt t="32857" x="2667000" y="2570163"/>
          <p14:tracePt t="32858" x="2652713" y="2570163"/>
          <p14:tracePt t="32874" x="2640013" y="2570163"/>
          <p14:tracePt t="32875" x="2611438" y="2570163"/>
          <p14:tracePt t="32890" x="2597150" y="2570163"/>
          <p14:tracePt t="32891" x="2582863" y="2570163"/>
          <p14:tracePt t="32907" x="2570163" y="2570163"/>
          <p14:tracePt t="32907" x="2555875" y="2570163"/>
          <p14:tracePt t="32923" x="2541588" y="2570163"/>
          <p14:tracePt t="32925" x="2527300" y="2570163"/>
          <p14:tracePt t="32925" x="2514600" y="2570163"/>
          <p14:tracePt t="32943" x="2500313" y="2584450"/>
          <p14:tracePt t="32944" x="2486025" y="2584450"/>
          <p14:tracePt t="32973" x="2471738" y="2597150"/>
          <p14:tracePt t="32976" x="2457450" y="2611438"/>
          <p14:tracePt t="32976" x="2444750" y="2611438"/>
          <p14:tracePt t="32991" x="2444750" y="2625725"/>
          <p14:tracePt t="33006" x="2430463" y="2640013"/>
          <p14:tracePt t="33007" x="2416175" y="2640013"/>
          <p14:tracePt t="33023" x="2416175" y="2654300"/>
          <p14:tracePt t="33040" x="2416175" y="2667000"/>
          <p14:tracePt t="33056" x="2416175" y="2681288"/>
          <p14:tracePt t="33073" x="2416175" y="2695575"/>
          <p14:tracePt t="33090" x="2416175" y="2709863"/>
          <p14:tracePt t="33124" x="2416175" y="2724150"/>
          <p14:tracePt t="33157" x="2430463" y="2724150"/>
          <p14:tracePt t="33173" x="2444750" y="2724150"/>
          <p14:tracePt t="33190" x="2457450" y="2709863"/>
          <p14:tracePt t="33192" x="2471738" y="2695575"/>
          <p14:tracePt t="33192" x="2486025" y="2681288"/>
          <p14:tracePt t="33210" x="2500313" y="2667000"/>
          <p14:tracePt t="33210" x="2514600" y="2654300"/>
          <p14:tracePt t="33223" x="2527300" y="2625725"/>
          <p14:tracePt t="33240" x="2541588" y="2611438"/>
          <p14:tracePt t="33242" x="2555875" y="2584450"/>
          <p14:tracePt t="33243" x="2570163" y="2555875"/>
          <p14:tracePt t="33257" x="2582863" y="2541588"/>
          <p14:tracePt t="33273" x="2597150" y="2528888"/>
          <p14:tracePt t="33274" x="2611438" y="2486025"/>
          <p14:tracePt t="33291" x="2625725" y="2471738"/>
          <p14:tracePt t="33307" x="2625725" y="2459038"/>
          <p14:tracePt t="33307" x="2640013" y="2444750"/>
          <p14:tracePt t="33324" x="2640013" y="2430463"/>
          <p14:tracePt t="33429" x="2625725" y="2430463"/>
          <p14:tracePt t="33444" x="2625725" y="2444750"/>
          <p14:tracePt t="33461" x="2611438" y="2444750"/>
          <p14:tracePt t="33462" x="2611438" y="2459038"/>
          <p14:tracePt t="33490" x="2611438" y="2471738"/>
          <p14:tracePt t="33492" x="2611438" y="2486025"/>
          <p14:tracePt t="33492" x="2597150" y="2486025"/>
          <p14:tracePt t="33511" x="2597150" y="2500313"/>
          <p14:tracePt t="33523" x="2597150" y="2514600"/>
          <p14:tracePt t="33541" x="2597150" y="2528888"/>
          <p14:tracePt t="33557" x="2582863" y="2541588"/>
          <p14:tracePt t="33573" x="2582863" y="2555875"/>
          <p14:tracePt t="33591" x="2582863" y="2570163"/>
          <p14:tracePt t="33624" x="2582863" y="2584450"/>
          <p14:tracePt t="33657" x="2582863" y="2597150"/>
          <p14:tracePt t="33690" x="2582863" y="2611438"/>
          <p14:tracePt t="33750" x="2597150" y="2611438"/>
          <p14:tracePt t="33769" x="2611438" y="2611438"/>
          <p14:tracePt t="33786" x="2625725" y="2611438"/>
          <p14:tracePt t="33786" x="2640013" y="2611438"/>
          <p14:tracePt t="33799" x="2652713" y="2611438"/>
          <p14:tracePt t="33823" x="2667000" y="2611438"/>
          <p14:tracePt t="33823" x="2681288" y="2611438"/>
          <p14:tracePt t="33841" x="2695575" y="2611438"/>
          <p14:tracePt t="33873" x="2709863" y="2611438"/>
          <p14:tracePt t="33890" x="2722563" y="2611438"/>
          <p14:tracePt t="33908" x="2722563" y="2597150"/>
          <p14:tracePt t="33923" x="2736850" y="2597150"/>
          <p14:tracePt t="33940" x="2736850" y="2584450"/>
          <p14:tracePt t="33941" x="2751138" y="2584450"/>
          <p14:tracePt t="33956" x="2751138" y="2570163"/>
          <p14:tracePt t="33973" x="2751138" y="2555875"/>
          <p14:tracePt t="33974" x="2765425" y="2555875"/>
          <p14:tracePt t="33990" x="2765425" y="2541588"/>
          <p14:tracePt t="34008" x="2765425" y="2528888"/>
          <p14:tracePt t="34061" x="2765425" y="2514600"/>
          <p14:tracePt t="34074" x="2751138" y="2514600"/>
          <p14:tracePt t="34090" x="2736850" y="2514600"/>
          <p14:tracePt t="34106" x="2722563" y="2514600"/>
          <p14:tracePt t="34107" x="2709863" y="2514600"/>
          <p14:tracePt t="34123" x="2695575" y="2514600"/>
          <p14:tracePt t="34140" x="2681288" y="2514600"/>
          <p14:tracePt t="34141" x="2667000" y="2528888"/>
          <p14:tracePt t="34157" x="2652713" y="2528888"/>
          <p14:tracePt t="34157" x="2640013" y="2528888"/>
          <p14:tracePt t="34173" x="2640013" y="2541588"/>
          <p14:tracePt t="34190" x="2625725" y="2555875"/>
          <p14:tracePt t="34206" x="2611438" y="2555875"/>
          <p14:tracePt t="34223" x="2611438" y="2570163"/>
          <p14:tracePt t="34257" x="2597150" y="2584450"/>
          <p14:tracePt t="34375" x="2611438" y="2584450"/>
          <p14:tracePt t="34382" x="2611438" y="2570163"/>
          <p14:tracePt t="34411" x="2625725" y="2555875"/>
          <p14:tracePt t="34426" x="2640013" y="2555875"/>
          <p14:tracePt t="34440" x="2640013" y="2541588"/>
          <p14:tracePt t="34456" x="2640013" y="2528888"/>
          <p14:tracePt t="34457" x="2652713" y="2528888"/>
          <p14:tracePt t="34474" x="2652713" y="2514600"/>
          <p14:tracePt t="34475" x="2667000" y="2514600"/>
          <p14:tracePt t="34491" x="2667000" y="2500313"/>
          <p14:tracePt t="34507" x="2667000" y="2486025"/>
          <p14:tracePt t="34523" x="2681288" y="2486025"/>
          <p14:tracePt t="34540" x="2681288" y="2471738"/>
          <p14:tracePt t="34574" x="2681288" y="2459038"/>
          <p14:tracePt t="34647" x="2681288" y="2471738"/>
          <p14:tracePt t="34682" x="2667000" y="2471738"/>
          <p14:tracePt t="34682" x="2667000" y="2486025"/>
          <p14:tracePt t="34714" x="2667000" y="2500313"/>
          <p14:tracePt t="35068" x="2652713" y="2514600"/>
          <p14:tracePt t="35111" x="2640013" y="2514600"/>
          <p14:tracePt t="35118" x="2640013" y="2528888"/>
          <p14:tracePt t="35132" x="2625725" y="2528888"/>
          <p14:tracePt t="35151" x="2625725" y="2541588"/>
          <p14:tracePt t="35157" x="2611438" y="2541588"/>
          <p14:tracePt t="35191" x="2597150" y="2555875"/>
          <p14:tracePt t="35216" x="2582863" y="2555875"/>
          <p14:tracePt t="35240" x="2582863" y="2570163"/>
          <p14:tracePt t="35273" x="2570163" y="2584450"/>
          <p14:tracePt t="35291" x="2570163" y="2597150"/>
          <p14:tracePt t="35324" x="2570163" y="2611438"/>
          <p14:tracePt t="35459" x="2582863" y="2611438"/>
          <p14:tracePt t="35466" x="2582863" y="2597150"/>
          <p14:tracePt t="35475" x="2582863" y="2584450"/>
          <p14:tracePt t="35482" x="2597150" y="2584450"/>
          <p14:tracePt t="35494" x="2597150" y="2570163"/>
          <p14:tracePt t="35508" x="2597150" y="2555875"/>
          <p14:tracePt t="35524" x="2611438" y="2541588"/>
          <p14:tracePt t="35525" x="2611438" y="2528888"/>
          <p14:tracePt t="35541" x="2625725" y="2514600"/>
          <p14:tracePt t="35557" x="2625725" y="2500313"/>
          <p14:tracePt t="35590" x="2625725" y="2486025"/>
          <p14:tracePt t="35623" x="2611438" y="2486025"/>
          <p14:tracePt t="35645" x="2597150" y="2486025"/>
          <p14:tracePt t="35657" x="2582863" y="2486025"/>
          <p14:tracePt t="35674" x="2570163" y="2486025"/>
          <p14:tracePt t="35692" x="2555875" y="2486025"/>
          <p14:tracePt t="35693" x="2555875" y="2500313"/>
          <p14:tracePt t="35707" x="2541588" y="2500313"/>
          <p14:tracePt t="35707" x="2541588" y="2514600"/>
          <p14:tracePt t="35740" x="2541588" y="2528888"/>
          <p14:tracePt t="35756" x="2527300" y="2541588"/>
          <p14:tracePt t="35790" x="2527300" y="2555875"/>
          <p14:tracePt t="36217" x="2527300" y="2570163"/>
          <p14:tracePt t="36242" x="2541588" y="2570163"/>
          <p14:tracePt t="36371" x="2555875" y="2570163"/>
          <p14:tracePt t="36451" x="2570163" y="2570163"/>
          <p14:tracePt t="36582" x="2570163" y="2584450"/>
          <p14:tracePt t="36613" x="2570163" y="2597150"/>
          <p14:tracePt t="36657" x="2570163" y="2611438"/>
          <p14:tracePt t="36709" x="2582863" y="2611438"/>
          <p14:tracePt t="36741" x="2597150" y="2611438"/>
          <p14:tracePt t="36774" x="2611438" y="2611438"/>
          <p14:tracePt t="36790" x="2625725" y="2611438"/>
          <p14:tracePt t="36807" x="2640013" y="2597150"/>
          <p14:tracePt t="36823" x="2652713" y="2597150"/>
          <p14:tracePt t="36840" x="2652713" y="2584450"/>
          <p14:tracePt t="36897" x="2652713" y="2570163"/>
          <p14:tracePt t="36927" x="2640013" y="2570163"/>
          <p14:tracePt t="36945" x="2625725" y="2570163"/>
          <p14:tracePt t="36969" x="2611438" y="2570163"/>
          <p14:tracePt t="36993" x="2597150" y="2570163"/>
          <p14:tracePt t="37018" x="2597150" y="2584450"/>
          <p14:tracePt t="37031" x="2582863" y="2584450"/>
          <p14:tracePt t="37057" x="2582863" y="2597150"/>
          <p14:tracePt t="37099" x="2582863" y="2611438"/>
          <p14:tracePt t="37317" x="2582863" y="2597150"/>
          <p14:tracePt t="37380" x="2597150" y="2584450"/>
          <p14:tracePt t="37405" x="2597150" y="2570163"/>
          <p14:tracePt t="37437" x="2611438" y="2555875"/>
          <p14:tracePt t="37461" x="2611438" y="2541588"/>
          <p14:tracePt t="37485" x="2611438" y="2528888"/>
          <p14:tracePt t="37501" x="2625725" y="2528888"/>
          <p14:tracePt t="37529" x="2625725" y="2514600"/>
          <p14:tracePt t="37600" x="2625725" y="2528888"/>
          <p14:tracePt t="37606" x="2611438" y="2528888"/>
          <p14:tracePt t="37624" x="2611438" y="2541588"/>
          <p14:tracePt t="37656" x="2597150" y="2555875"/>
          <p14:tracePt t="37674" x="2597150" y="2570163"/>
          <p14:tracePt t="37760" x="2597150" y="2584450"/>
          <p14:tracePt t="37874" x="2582863" y="2597150"/>
          <p14:tracePt t="37923" x="2582863" y="2611438"/>
          <p14:tracePt t="37929" x="2570163" y="2611438"/>
          <p14:tracePt t="38069" x="2570163" y="2597150"/>
          <p14:tracePt t="38093" x="2582863" y="2597150"/>
          <p14:tracePt t="38181" x="2582863" y="2584450"/>
          <p14:tracePt t="38222" x="2582863" y="2570163"/>
          <p14:tracePt t="38229" x="2582863" y="2555875"/>
          <p14:tracePt t="38253" x="2597150" y="2555875"/>
          <p14:tracePt t="38253" x="2597150" y="2541588"/>
          <p14:tracePt t="38273" x="2597150" y="2528888"/>
          <p14:tracePt t="38311" x="2597150" y="2514600"/>
          <p14:tracePt t="38431" x="2597150" y="2528888"/>
          <p14:tracePt t="38473" x="2597150" y="2541588"/>
          <p14:tracePt t="38729" x="2597150" y="2528888"/>
          <p14:tracePt t="38789" x="2597150" y="2514600"/>
          <p14:tracePt t="38877" x="2582863" y="2514600"/>
          <p14:tracePt t="38883" x="2582863" y="2528888"/>
          <p14:tracePt t="38925" x="2582863" y="2541588"/>
          <p14:tracePt t="38925" x="2570163" y="2541588"/>
          <p14:tracePt t="38949" x="2570163" y="2555875"/>
          <p14:tracePt t="38984" x="2570163" y="2570163"/>
          <p14:tracePt t="39078" x="2570163" y="2555875"/>
          <p14:tracePt t="39084" x="2582863" y="2541588"/>
          <p14:tracePt t="39108" x="2582863" y="2528888"/>
          <p14:tracePt t="39125" x="2597150" y="2528888"/>
          <p14:tracePt t="39126" x="2597150" y="2514600"/>
          <p14:tracePt t="39132" x="2597150" y="2500313"/>
          <p14:tracePt t="39158" x="2611438" y="2486025"/>
          <p14:tracePt t="39190" x="2611438" y="2471738"/>
          <p14:tracePt t="39264" x="2597150" y="2471738"/>
          <p14:tracePt t="39295" x="2582863" y="2471738"/>
          <p14:tracePt t="39328" x="2582863" y="2486025"/>
          <p14:tracePt t="39329" x="2570163" y="2486025"/>
          <p14:tracePt t="39353" x="2570163" y="2500313"/>
          <p14:tracePt t="39377" x="2570163" y="2514600"/>
          <p14:tracePt t="39435" x="2570163" y="2528888"/>
          <p14:tracePt t="39716" x="2570163" y="2541588"/>
          <p14:tracePt t="39808" x="2570163" y="2555875"/>
          <p14:tracePt t="40249" x="2582863" y="2555875"/>
          <p14:tracePt t="40262" x="2582863" y="2541588"/>
          <p14:tracePt t="40389" x="2582863" y="2555875"/>
          <p14:tracePt t="40428" x="2582863" y="2570163"/>
          <p14:tracePt t="40565" x="2582863" y="2555875"/>
          <p14:tracePt t="40589" x="2582863" y="2541588"/>
          <p14:tracePt t="40614" x="2597150" y="2528888"/>
          <p14:tracePt t="40646" x="2597150" y="2514600"/>
          <p14:tracePt t="40791" x="2597150" y="2528888"/>
          <p14:tracePt t="40841" x="2597150" y="2541588"/>
          <p14:tracePt t="40841" x="2582863" y="2541588"/>
          <p14:tracePt t="41132" x="2582863" y="2555875"/>
          <p14:tracePt t="41181" x="2582863" y="2570163"/>
          <p14:tracePt t="41207" x="2582863" y="2584450"/>
          <p14:tracePt t="41226" x="2570163" y="2584450"/>
          <p14:tracePt t="41245" x="2570163" y="2597150"/>
          <p14:tracePt t="41321" x="2570163" y="2611438"/>
          <p14:tracePt t="41477" x="2582863" y="2611438"/>
          <p14:tracePt t="41583" x="2582863" y="2625725"/>
          <p14:tracePt t="41607" x="2582863" y="2640013"/>
          <p14:tracePt t="41648" x="2582863" y="2654300"/>
          <p14:tracePt t="41689" x="2582863" y="2667000"/>
          <p14:tracePt t="41730" x="2582863" y="2681288"/>
          <p14:tracePt t="41906" x="2570163" y="2681288"/>
          <p14:tracePt t="41926" x="2555875" y="2681288"/>
          <p14:tracePt t="41944" x="2541588" y="2695575"/>
          <p14:tracePt t="41958" x="2527300" y="2695575"/>
          <p14:tracePt t="41973" x="2514600" y="2695575"/>
          <p14:tracePt t="41975" x="2500313" y="2695575"/>
          <p14:tracePt t="41990" x="2486025" y="2695575"/>
          <p14:tracePt t="41991" x="2471738" y="2695575"/>
          <p14:tracePt t="42007" x="2457450" y="2709863"/>
          <p14:tracePt t="42008" x="2444750" y="2709863"/>
          <p14:tracePt t="42025" x="2430463" y="2709863"/>
          <p14:tracePt t="42040" x="2416175" y="2709863"/>
          <p14:tracePt t="42042" x="2401888" y="2709863"/>
          <p14:tracePt t="42061" x="2387600" y="2724150"/>
          <p14:tracePt t="42091" x="2374900" y="2724150"/>
          <p14:tracePt t="42108" x="2374900" y="2736850"/>
          <p14:tracePt t="42143" x="2360613" y="2751138"/>
          <p14:tracePt t="42190" x="2346325" y="2765425"/>
          <p14:tracePt t="42224" x="2346325" y="2779713"/>
          <p14:tracePt t="42240" x="2332038" y="2779713"/>
          <p14:tracePt t="42257" x="2332038" y="2794000"/>
          <p14:tracePt t="42273" x="2317750" y="2794000"/>
          <p14:tracePt t="42290" x="2317750" y="2806700"/>
          <p14:tracePt t="47353" x="2332038" y="2806700"/>
          <p14:tracePt t="47362" x="2346325" y="2794000"/>
          <p14:tracePt t="47390" x="2360613" y="2794000"/>
          <p14:tracePt t="47392" x="2374900" y="2794000"/>
          <p14:tracePt t="47424" x="2387600" y="2779713"/>
          <p14:tracePt t="47442" x="2401888" y="2779713"/>
          <p14:tracePt t="47474" x="2416175" y="2779713"/>
          <p14:tracePt t="47490" x="2416175" y="2765425"/>
          <p14:tracePt t="47508" x="2430463" y="2765425"/>
          <p14:tracePt t="47524" x="2444750" y="2765425"/>
          <p14:tracePt t="47558" x="2457450" y="2765425"/>
          <p14:tracePt t="47590" x="2471738" y="2765425"/>
          <p14:tracePt t="47591" x="2471738" y="2751138"/>
          <p14:tracePt t="47608" x="2486025" y="2751138"/>
          <p14:tracePt t="47640" x="2500313" y="2751138"/>
          <p14:tracePt t="47659" x="2514600" y="2751138"/>
          <p14:tracePt t="47690" x="2527300" y="2751138"/>
          <p14:tracePt t="47814" x="2527300" y="2765425"/>
          <p14:tracePt t="47945" x="2527300" y="2751138"/>
          <p14:tracePt t="47970" x="2541588" y="2751138"/>
          <p14:tracePt t="48007" x="2555875" y="2736850"/>
          <p14:tracePt t="48026" x="2555875" y="2724150"/>
          <p14:tracePt t="48040" x="2570163" y="2724150"/>
          <p14:tracePt t="48057" x="2582863" y="2709863"/>
          <p14:tracePt t="48074" x="2582863" y="2695575"/>
          <p14:tracePt t="48090" x="2597150" y="2695575"/>
          <p14:tracePt t="48091" x="2597150" y="2681288"/>
          <p14:tracePt t="48108" x="2611438" y="2681288"/>
          <p14:tracePt t="48124" x="2611438" y="2667000"/>
          <p14:tracePt t="48141" x="2611438" y="2654300"/>
          <p14:tracePt t="48173" x="2611438" y="2640013"/>
          <p14:tracePt t="48190" x="2611438" y="2625725"/>
          <p14:tracePt t="48191" x="2611438" y="2611438"/>
          <p14:tracePt t="48209" x="2611438" y="2597150"/>
          <p14:tracePt t="48223" x="2611438" y="2584450"/>
          <p14:tracePt t="48241" x="2611438" y="2570163"/>
          <p14:tracePt t="48242" x="2597150" y="2555875"/>
          <p14:tracePt t="48242" x="2597150" y="2541588"/>
          <p14:tracePt t="48258" x="2582863" y="2528888"/>
          <p14:tracePt t="48274" x="2570163" y="2500313"/>
          <p14:tracePt t="48274" x="2555875" y="2486025"/>
          <p14:tracePt t="48290" x="2541588" y="2459038"/>
          <p14:tracePt t="48291" x="2527300" y="2459038"/>
          <p14:tracePt t="48307" x="2514600" y="2444750"/>
          <p14:tracePt t="48307" x="2500313" y="2430463"/>
          <p14:tracePt t="48323" x="2471738" y="2430463"/>
          <p14:tracePt t="48324" x="2457450" y="2430463"/>
          <p14:tracePt t="48340" x="2444750" y="2416175"/>
          <p14:tracePt t="48342" x="2416175" y="2416175"/>
          <p14:tracePt t="48357" x="2401888" y="2416175"/>
          <p14:tracePt t="48358" x="2374900" y="2416175"/>
          <p14:tracePt t="48374" x="2360613" y="2416175"/>
          <p14:tracePt t="48374" x="2332038" y="2416175"/>
          <p14:tracePt t="48390" x="2317750" y="2416175"/>
          <p14:tracePt t="48391" x="2290763" y="2416175"/>
          <p14:tracePt t="48407" x="2276475" y="2430463"/>
          <p14:tracePt t="48408" x="2247900" y="2444750"/>
          <p14:tracePt t="48424" x="2220913" y="2471738"/>
          <p14:tracePt t="48425" x="2206625" y="2486025"/>
          <p14:tracePt t="48440" x="2178050" y="2500313"/>
          <p14:tracePt t="48442" x="2165350" y="2514600"/>
          <p14:tracePt t="48442" x="2151063" y="2528888"/>
          <p14:tracePt t="48461" x="2136775" y="2541588"/>
          <p14:tracePt t="48461" x="2136775" y="2555875"/>
          <p14:tracePt t="48474" x="2122488" y="2570163"/>
          <p14:tracePt t="48490" x="2108200" y="2597150"/>
          <p14:tracePt t="48492" x="2095500" y="2611438"/>
          <p14:tracePt t="48492" x="2081213" y="2625725"/>
          <p14:tracePt t="48511" x="2052638" y="2667000"/>
          <p14:tracePt t="48511" x="2052638" y="2681288"/>
          <p14:tracePt t="48525" x="2025650" y="2709863"/>
          <p14:tracePt t="48540" x="1997075" y="2751138"/>
          <p14:tracePt t="48540" x="1982788" y="2779713"/>
          <p14:tracePt t="48557" x="1982788" y="2794000"/>
          <p14:tracePt t="48558" x="1968500" y="2806700"/>
          <p14:tracePt t="48573" x="1968500" y="2820988"/>
          <p14:tracePt t="48574" x="1968500" y="2835275"/>
          <p14:tracePt t="48590" x="1968500" y="2849563"/>
          <p14:tracePt t="48624" x="1968500" y="2863850"/>
          <p14:tracePt t="48641" x="1968500" y="2876550"/>
          <p14:tracePt t="48657" x="1982788" y="2876550"/>
          <p14:tracePt t="48673" x="1997075" y="2890838"/>
          <p14:tracePt t="48675" x="2011363" y="2890838"/>
          <p14:tracePt t="48690" x="2025650" y="2890838"/>
          <p14:tracePt t="48691" x="2038350" y="2905125"/>
          <p14:tracePt t="48707" x="2052638" y="2905125"/>
          <p14:tracePt t="48709" x="2066925" y="2905125"/>
          <p14:tracePt t="48709" x="2095500" y="2905125"/>
          <p14:tracePt t="48727" x="2108200" y="2905125"/>
          <p14:tracePt t="48727" x="2122488" y="2905125"/>
          <p14:tracePt t="48740" x="2151063" y="2905125"/>
          <p14:tracePt t="48757" x="2165350" y="2905125"/>
          <p14:tracePt t="48758" x="2178050" y="2905125"/>
          <p14:tracePt t="48774" x="2192338" y="2905125"/>
          <p14:tracePt t="48776" x="2220913" y="2905125"/>
          <p14:tracePt t="48776" x="2235200" y="2905125"/>
          <p14:tracePt t="48791" x="2247900" y="2905125"/>
          <p14:tracePt t="48807" x="2262188" y="2905125"/>
          <p14:tracePt t="48824" x="2276475" y="2905125"/>
          <p14:tracePt t="48824" x="2290763" y="2905125"/>
          <p14:tracePt t="48841" x="2305050" y="2905125"/>
          <p14:tracePt t="48881" x="2317750" y="2905125"/>
          <p14:tracePt t="54643" x="2317750" y="2919413"/>
          <p14:tracePt t="54644" x="2317750" y="2933700"/>
          <p14:tracePt t="54651" x="2305050" y="2946400"/>
          <p14:tracePt t="54670" x="2305050" y="2974975"/>
          <p14:tracePt t="54670" x="2290763" y="2989263"/>
          <p14:tracePt t="54677" x="2290763" y="3003550"/>
          <p14:tracePt t="54691" x="2290763" y="3016250"/>
          <p14:tracePt t="54692" x="2290763" y="3030538"/>
          <p14:tracePt t="54707" x="2276475" y="3059113"/>
          <p14:tracePt t="54707" x="2276475" y="3073400"/>
          <p14:tracePt t="54724" x="2276475" y="3086100"/>
          <p14:tracePt t="54740" x="2276475" y="3100388"/>
          <p14:tracePt t="54740" x="2276475" y="3114675"/>
          <p14:tracePt t="54757" x="2276475" y="3128963"/>
          <p14:tracePt t="54774" x="2276475" y="3143250"/>
          <p14:tracePt t="54807" x="2276475" y="3155950"/>
          <p14:tracePt t="54840" x="2276475" y="3170238"/>
          <p14:tracePt t="54842" x="2276475" y="3184525"/>
          <p14:tracePt t="54857" x="2276475" y="3198813"/>
          <p14:tracePt t="54858" x="2290763" y="3213100"/>
          <p14:tracePt t="54874" x="2290763" y="3225800"/>
          <p14:tracePt t="54876" x="2290763" y="3254375"/>
          <p14:tracePt t="54876" x="2305050" y="3268663"/>
          <p14:tracePt t="54894" x="2305050" y="3295650"/>
          <p14:tracePt t="54894" x="2317750" y="3309938"/>
          <p14:tracePt t="54907" x="2317750" y="3338513"/>
          <p14:tracePt t="54924" x="2317750" y="3352800"/>
          <p14:tracePt t="54925" x="2332038" y="3379788"/>
          <p14:tracePt t="54926" x="2332038" y="3408363"/>
          <p14:tracePt t="54940" x="2346325" y="3435350"/>
          <p14:tracePt t="54957" x="2346325" y="3449638"/>
          <p14:tracePt t="54958" x="2346325" y="3478213"/>
          <p14:tracePt t="54958" x="2360613" y="3505200"/>
          <p14:tracePt t="54973" x="2374900" y="3533775"/>
          <p14:tracePt t="54974" x="2374900" y="3562350"/>
          <p14:tracePt t="54990" x="2374900" y="3589338"/>
          <p14:tracePt t="54992" x="2387600" y="3617913"/>
          <p14:tracePt t="55007" x="2401888" y="3632200"/>
          <p14:tracePt t="55007" x="2401888" y="3644900"/>
          <p14:tracePt t="55024" x="2416175" y="3673475"/>
          <p14:tracePt t="55024" x="2416175" y="3687763"/>
          <p14:tracePt t="55040" x="2430463" y="3702050"/>
          <p14:tracePt t="55041" x="2430463" y="3714750"/>
          <p14:tracePt t="55057" x="2444750" y="3714750"/>
          <p14:tracePt t="55058" x="2444750" y="3729038"/>
          <p14:tracePt t="55074" x="2457450" y="3729038"/>
          <p14:tracePt t="55075" x="2457450" y="3743325"/>
          <p14:tracePt t="55090" x="2471738" y="3757613"/>
          <p14:tracePt t="55106" x="2471738" y="3771900"/>
          <p14:tracePt t="55107" x="2486025" y="3771900"/>
          <p14:tracePt t="55124" x="2500313" y="3771900"/>
          <p14:tracePt t="55140" x="2500313" y="3784600"/>
          <p14:tracePt t="55157" x="2514600" y="3784600"/>
          <p14:tracePt t="55159" x="2514600" y="3798888"/>
          <p14:tracePt t="55178" x="2527300" y="3813175"/>
          <p14:tracePt t="55208" x="2527300" y="3827463"/>
          <p14:tracePt t="55209" x="2541588" y="3841750"/>
          <p14:tracePt t="55241" x="2541588" y="3868738"/>
          <p14:tracePt t="55257" x="2555875" y="3883025"/>
          <p14:tracePt t="55258" x="2555875" y="3897313"/>
          <p14:tracePt t="55275" x="2570163" y="3911600"/>
          <p14:tracePt t="55291" x="2570163" y="3924300"/>
          <p14:tracePt t="55307" x="2570163" y="3938588"/>
          <p14:tracePt t="55324" x="2570163" y="3952875"/>
          <p14:tracePt t="55340" x="2582863" y="3952875"/>
          <p14:tracePt t="55341" x="2582863" y="3967163"/>
          <p14:tracePt t="55357" x="2582863" y="3981450"/>
          <p14:tracePt t="55374" x="2582863" y="3994150"/>
          <p14:tracePt t="55391" x="2597150" y="4008438"/>
          <p14:tracePt t="56041" x="2582863" y="4008438"/>
          <p14:tracePt t="56041" x="2570163" y="4008438"/>
          <p14:tracePt t="56059" x="2555875" y="4008438"/>
          <p14:tracePt t="56059" x="2527300" y="4008438"/>
          <p14:tracePt t="56066" x="2514600" y="4008438"/>
          <p14:tracePt t="56078" x="2486025" y="4008438"/>
          <p14:tracePt t="56091" x="2471738" y="4008438"/>
          <p14:tracePt t="56091" x="2444750" y="4008438"/>
          <p14:tracePt t="56107" x="2416175" y="3994150"/>
          <p14:tracePt t="56108" x="2387600" y="3994150"/>
          <p14:tracePt t="56124" x="2360613" y="3994150"/>
          <p14:tracePt t="56124" x="2332038" y="3994150"/>
          <p14:tracePt t="56140" x="2305050" y="3994150"/>
          <p14:tracePt t="56141" x="2290763" y="3994150"/>
          <p14:tracePt t="56157" x="2262188" y="3994150"/>
          <p14:tracePt t="56158" x="2235200" y="3994150"/>
          <p14:tracePt t="56173" x="2220913" y="3994150"/>
          <p14:tracePt t="56174" x="2206625" y="3994150"/>
          <p14:tracePt t="56190" x="2178050" y="3994150"/>
          <p14:tracePt t="56191" x="2165350" y="3994150"/>
          <p14:tracePt t="56207" x="2151063" y="3994150"/>
          <p14:tracePt t="56207" x="2136775" y="3994150"/>
          <p14:tracePt t="56224" x="2122488" y="3994150"/>
          <p14:tracePt t="56225" x="2108200" y="3994150"/>
          <p14:tracePt t="56226" x="2095500" y="3994150"/>
          <p14:tracePt t="56244" x="2081213" y="4008438"/>
          <p14:tracePt t="56244" x="2066925" y="4008438"/>
          <p14:tracePt t="56257" x="2052638" y="4008438"/>
          <p14:tracePt t="56274" x="2038350" y="4022725"/>
          <p14:tracePt t="56275" x="2025650" y="4022725"/>
          <p14:tracePt t="56276" x="2011363" y="4022725"/>
          <p14:tracePt t="56290" x="1997075" y="4037013"/>
          <p14:tracePt t="56290" x="1982788" y="4037013"/>
          <p14:tracePt t="56309" x="1968500" y="4051300"/>
          <p14:tracePt t="56324" x="1941513" y="4051300"/>
          <p14:tracePt t="56340" x="1927225" y="4064000"/>
          <p14:tracePt t="56341" x="1912938" y="4064000"/>
          <p14:tracePt t="56358" x="1898650" y="4064000"/>
          <p14:tracePt t="56373" x="1885950" y="4078288"/>
          <p14:tracePt t="56390" x="1871663" y="4078288"/>
          <p14:tracePt t="56390" x="1871663" y="4092575"/>
          <p14:tracePt t="56407" x="1857375" y="4092575"/>
          <p14:tracePt t="56424" x="1843088" y="4106863"/>
          <p14:tracePt t="56425" x="1828800" y="4106863"/>
          <p14:tracePt t="56440" x="1828800" y="4121150"/>
          <p14:tracePt t="56457" x="1816100" y="4121150"/>
          <p14:tracePt t="56458" x="1801813" y="4133850"/>
          <p14:tracePt t="56475" x="1787525" y="4148138"/>
          <p14:tracePt t="56493" x="1773238" y="4148138"/>
          <p14:tracePt t="56511" x="1773238" y="4162425"/>
          <p14:tracePt t="56512" x="1758950" y="4162425"/>
          <p14:tracePt t="56524" x="1758950" y="4176713"/>
          <p14:tracePt t="56540" x="1746250" y="4176713"/>
          <p14:tracePt t="56558" x="1746250" y="4191000"/>
          <p14:tracePt t="56559" x="1731963" y="4191000"/>
          <p14:tracePt t="56559" x="1731963" y="4203700"/>
          <p14:tracePt t="56575" x="1717675" y="4203700"/>
          <p14:tracePt t="56591" x="1717675" y="4217988"/>
          <p14:tracePt t="56607" x="1703388" y="4217988"/>
          <p14:tracePt t="56624" x="1703388" y="4232275"/>
          <p14:tracePt t="56640" x="1689100" y="4232275"/>
          <p14:tracePt t="56657" x="1689100" y="4246563"/>
          <p14:tracePt t="56674" x="1676400" y="4246563"/>
          <p14:tracePt t="56691" x="1676400" y="4260850"/>
          <p14:tracePt t="56724" x="1662113" y="4273550"/>
          <p14:tracePt t="56740" x="1662113" y="4287838"/>
          <p14:tracePt t="56741" x="1647825" y="4287838"/>
          <p14:tracePt t="56759" x="1647825" y="4302125"/>
          <p14:tracePt t="56777" x="1647825" y="4316413"/>
          <p14:tracePt t="56777" x="1633538" y="4329113"/>
          <p14:tracePt t="56808" x="1633538" y="4343400"/>
          <p14:tracePt t="56809" x="1619250" y="4357688"/>
          <p14:tracePt t="56824" x="1619250" y="4371975"/>
          <p14:tracePt t="56841" x="1606550" y="4398963"/>
          <p14:tracePt t="56858" x="1606550" y="4413250"/>
          <p14:tracePt t="56858" x="1606550" y="4427538"/>
          <p14:tracePt t="56873" x="1592263" y="4441825"/>
          <p14:tracePt t="56874" x="1592263" y="4456113"/>
          <p14:tracePt t="56890" x="1592263" y="4468813"/>
          <p14:tracePt t="56907" x="1592263" y="4483100"/>
          <p14:tracePt t="56907" x="1577975" y="4483100"/>
          <p14:tracePt t="56923" x="1577975" y="4497388"/>
          <p14:tracePt t="56941" x="1577975" y="4511675"/>
          <p14:tracePt t="56974" x="1577975" y="4525963"/>
          <p14:tracePt t="56991" x="1577975" y="4538663"/>
          <p14:tracePt t="57024" x="1577975" y="4552950"/>
          <p14:tracePt t="57091" x="1577975" y="4567238"/>
          <p14:tracePt t="57108" x="1577975" y="4581525"/>
          <p14:tracePt t="57140" x="1577975" y="4595813"/>
          <p14:tracePt t="57157" x="1577975" y="4608513"/>
          <p14:tracePt t="57158" x="1577975" y="4622800"/>
          <p14:tracePt t="57174" x="1577975" y="4637088"/>
          <p14:tracePt t="57175" x="1577975" y="4651375"/>
          <p14:tracePt t="57190" x="1577975" y="4665663"/>
          <p14:tracePt t="57190" x="1577975" y="4678363"/>
          <p14:tracePt t="57207" x="1577975" y="4692650"/>
          <p14:tracePt t="57208" x="1592263" y="4721225"/>
          <p14:tracePt t="57224" x="1592263" y="4735513"/>
          <p14:tracePt t="57225" x="1592263" y="4762500"/>
          <p14:tracePt t="57240" x="1592263" y="4791075"/>
          <p14:tracePt t="57241" x="1592263" y="4818063"/>
          <p14:tracePt t="57257" x="1592263" y="4832350"/>
          <p14:tracePt t="57258" x="1606550" y="4860925"/>
          <p14:tracePt t="57273" x="1606550" y="4875213"/>
          <p14:tracePt t="57274" x="1606550" y="4902200"/>
          <p14:tracePt t="57290" x="1606550" y="4916488"/>
          <p14:tracePt t="57291" x="1606550" y="4945063"/>
          <p14:tracePt t="57307" x="1619250" y="4957763"/>
          <p14:tracePt t="57308" x="1619250" y="4986338"/>
          <p14:tracePt t="57308" x="1633538" y="5000625"/>
          <p14:tracePt t="57327" x="1633538" y="5014913"/>
          <p14:tracePt t="57327" x="1633538" y="5041900"/>
          <p14:tracePt t="57340" x="1633538" y="5056188"/>
          <p14:tracePt t="57357" x="1647825" y="5070475"/>
          <p14:tracePt t="57358" x="1647825" y="5097463"/>
          <p14:tracePt t="57358" x="1647825" y="5111750"/>
          <p14:tracePt t="57373" x="1662113" y="5140325"/>
          <p14:tracePt t="57374" x="1676400" y="5167313"/>
          <p14:tracePt t="57394" x="1676400" y="5195888"/>
          <p14:tracePt t="57394" x="1689100" y="5210175"/>
          <p14:tracePt t="57407" x="1689100" y="5237163"/>
          <p14:tracePt t="57408" x="1703388" y="5251450"/>
          <p14:tracePt t="57423" x="1717675" y="5265738"/>
          <p14:tracePt t="57424" x="1717675" y="5294313"/>
          <p14:tracePt t="57440" x="1746250" y="5307013"/>
          <p14:tracePt t="57441" x="1758950" y="5321300"/>
          <p14:tracePt t="57457" x="1773238" y="5335588"/>
          <p14:tracePt t="57457" x="1787525" y="5349875"/>
          <p14:tracePt t="57473" x="1816100" y="5376863"/>
          <p14:tracePt t="57474" x="1828800" y="5376863"/>
          <p14:tracePt t="57490" x="1843088" y="5391150"/>
          <p14:tracePt t="57491" x="1871663" y="5405438"/>
          <p14:tracePt t="57507" x="1885950" y="5419725"/>
          <p14:tracePt t="57507" x="1898650" y="5419725"/>
          <p14:tracePt t="57524" x="1927225" y="5434013"/>
          <p14:tracePt t="57541" x="1955800" y="5434013"/>
          <p14:tracePt t="57557" x="1968500" y="5434013"/>
          <p14:tracePt t="57559" x="1982788" y="5434013"/>
          <p14:tracePt t="57559" x="2011363" y="5434013"/>
          <p14:tracePt t="57579" x="2025650" y="5434013"/>
          <p14:tracePt t="57579" x="2038350" y="5434013"/>
          <p14:tracePt t="57590" x="2052638" y="5434013"/>
          <p14:tracePt t="57607" x="2081213" y="5434013"/>
          <p14:tracePt t="57608" x="2095500" y="5434013"/>
          <p14:tracePt t="57609" x="2108200" y="5434013"/>
          <p14:tracePt t="57624" x="2136775" y="5434013"/>
          <p14:tracePt t="57640" x="2151063" y="5434013"/>
          <p14:tracePt t="57641" x="2178050" y="5434013"/>
          <p14:tracePt t="57657" x="2192338" y="5434013"/>
          <p14:tracePt t="57658" x="2206625" y="5434013"/>
          <p14:tracePt t="57674" x="2220913" y="5434013"/>
          <p14:tracePt t="57690" x="2235200" y="5434013"/>
          <p14:tracePt t="57691" x="2247900" y="5434013"/>
          <p14:tracePt t="57708" x="2262188" y="5434013"/>
          <p14:tracePt t="57724" x="2262188" y="5419725"/>
          <p14:tracePt t="57740" x="2276475" y="5419725"/>
          <p14:tracePt t="57773" x="2290763" y="5405438"/>
          <p14:tracePt t="57808" x="2290763" y="5391150"/>
          <p14:tracePt t="57824" x="2305050" y="5391150"/>
          <p14:tracePt t="57843" x="2305050" y="5376863"/>
          <p14:tracePt t="57862" x="2305050" y="5364163"/>
          <p14:tracePt t="57873" x="2317750" y="5364163"/>
          <p14:tracePt t="57892" x="2317750" y="5349875"/>
          <p14:tracePt t="57908" x="2317750" y="5335588"/>
          <p14:tracePt t="57924" x="2332038" y="5321300"/>
          <p14:tracePt t="57940" x="2332038" y="5307013"/>
          <p14:tracePt t="57941" x="2332038" y="5294313"/>
          <p14:tracePt t="57958" x="2332038" y="5280025"/>
          <p14:tracePt t="57973" x="2346325" y="5265738"/>
          <p14:tracePt t="57990" x="2346325" y="5251450"/>
          <p14:tracePt t="58007" x="2360613" y="5237163"/>
          <p14:tracePt t="58007" x="2360613" y="5224463"/>
          <p14:tracePt t="58024" x="2360613" y="5210175"/>
          <p14:tracePt t="58040" x="2374900" y="5210175"/>
          <p14:tracePt t="58041" x="2374900" y="5195888"/>
          <p14:tracePt t="58074" x="2374900" y="5181600"/>
          <p14:tracePt t="58306" x="2387600" y="5181600"/>
          <p14:tracePt t="58395" x="2401888" y="5181600"/>
          <p14:tracePt t="63278" x="2401888" y="5167313"/>
          <p14:tracePt t="63295" x="2401888" y="5154613"/>
          <p14:tracePt t="63295" x="2401888" y="5126038"/>
          <p14:tracePt t="63302" x="2401888" y="5111750"/>
          <p14:tracePt t="63311" x="2401888" y="5084763"/>
          <p14:tracePt t="63324" x="2416175" y="5070475"/>
          <p14:tracePt t="63340" x="2416175" y="5041900"/>
          <p14:tracePt t="63343" x="2416175" y="5014913"/>
          <p14:tracePt t="63343" x="2430463" y="5000625"/>
          <p14:tracePt t="63357" x="2430463" y="4972050"/>
          <p14:tracePt t="63374" x="2430463" y="4957763"/>
          <p14:tracePt t="63375" x="2430463" y="4930775"/>
          <p14:tracePt t="63376" x="2444750" y="4916488"/>
          <p14:tracePt t="63391" x="2444750" y="4887913"/>
          <p14:tracePt t="63392" x="2444750" y="4875213"/>
          <p14:tracePt t="63407" x="2444750" y="4860925"/>
          <p14:tracePt t="63407" x="2444750" y="4832350"/>
          <p14:tracePt t="63423" x="2444750" y="4818063"/>
          <p14:tracePt t="63440" x="2444750" y="4805363"/>
          <p14:tracePt t="63441" x="2430463" y="4791075"/>
          <p14:tracePt t="63457" x="2430463" y="4776788"/>
          <p14:tracePt t="63457" x="2416175" y="4762500"/>
          <p14:tracePt t="63473" x="2401888" y="4762500"/>
          <p14:tracePt t="63474" x="2387600" y="4748213"/>
          <p14:tracePt t="63490" x="2374900" y="4735513"/>
          <p14:tracePt t="63491" x="2360613" y="4735513"/>
          <p14:tracePt t="63507" x="2346325" y="4721225"/>
          <p14:tracePt t="63507" x="2332038" y="4706938"/>
          <p14:tracePt t="63524" x="2317750" y="4706938"/>
          <p14:tracePt t="63524" x="2305050" y="4692650"/>
          <p14:tracePt t="63540" x="2276475" y="4678363"/>
          <p14:tracePt t="63542" x="2262188" y="4678363"/>
          <p14:tracePt t="63557" x="2235200" y="4678363"/>
          <p14:tracePt t="63558" x="2220913" y="4665663"/>
          <p14:tracePt t="63574" x="2192338" y="4665663"/>
          <p14:tracePt t="63576" x="2178050" y="4651375"/>
          <p14:tracePt t="63576" x="2165350" y="4651375"/>
          <p14:tracePt t="63594" x="2136775" y="4651375"/>
          <p14:tracePt t="63595" x="2122488" y="4651375"/>
          <p14:tracePt t="63607" x="2108200" y="4651375"/>
          <p14:tracePt t="63624" x="2095500" y="4651375"/>
          <p14:tracePt t="63625" x="2081213" y="4651375"/>
          <p14:tracePt t="63641" x="2066925" y="4651375"/>
          <p14:tracePt t="63657" x="2052638" y="4651375"/>
          <p14:tracePt t="63772" x="2066925" y="4651375"/>
          <p14:tracePt t="63778" x="2081213" y="4651375"/>
          <p14:tracePt t="63796" x="2095500" y="4651375"/>
          <p14:tracePt t="63803" x="2108200" y="4637088"/>
          <p14:tracePt t="63821" x="2122488" y="4637088"/>
          <p14:tracePt t="63845" x="2136775" y="4637088"/>
          <p14:tracePt t="63845" x="2136775" y="4622800"/>
          <p14:tracePt t="63857" x="2151063" y="4622800"/>
          <p14:tracePt t="63877" x="2165350" y="4622800"/>
          <p14:tracePt t="63909" x="2178050" y="4622800"/>
          <p14:tracePt t="63943" x="2192338" y="4622800"/>
          <p14:tracePt t="64013" x="2206625" y="4622800"/>
          <p14:tracePt t="64110" x="2206625" y="4637088"/>
          <p14:tracePt t="64117" x="2220913" y="4637088"/>
          <p14:tracePt t="64151" x="2220913" y="4651375"/>
          <p14:tracePt t="64169" x="2235200" y="4651375"/>
          <p14:tracePt t="64187" x="2235200" y="4665663"/>
          <p14:tracePt t="64193" x="2247900" y="4678363"/>
          <p14:tracePt t="64223" x="2262188" y="4692650"/>
          <p14:tracePt t="64257" x="2262188" y="4706938"/>
          <p14:tracePt t="64274" x="2276475" y="4706938"/>
          <p14:tracePt t="64275" x="2276475" y="4721225"/>
          <p14:tracePt t="64341" x="2276475" y="4735513"/>
          <p14:tracePt t="64371" x="2290763" y="4735513"/>
          <p14:tracePt t="68795" x="2290763" y="4721225"/>
          <p14:tracePt t="68819" x="2305050" y="4721225"/>
          <p14:tracePt t="68826" x="2305050" y="4706938"/>
          <p14:tracePt t="68844" x="2305050" y="4692650"/>
          <p14:tracePt t="68851" x="2317750" y="4692650"/>
          <p14:tracePt t="68868" x="2317750" y="4678363"/>
          <p14:tracePt t="68885" x="2332038" y="4678363"/>
          <p14:tracePt t="68886" x="2332038" y="4665663"/>
          <p14:tracePt t="68907" x="2332038" y="4651375"/>
          <p14:tracePt t="68907" x="2346325" y="4651375"/>
          <p14:tracePt t="68925" x="2346325" y="4637088"/>
          <p14:tracePt t="68941" x="2360613" y="4637088"/>
          <p14:tracePt t="68958" x="2360613" y="4622800"/>
          <p14:tracePt t="68975" x="2360613" y="4608513"/>
          <p14:tracePt t="69007" x="2374900" y="4595813"/>
          <p14:tracePt t="69025" x="2374900" y="4581525"/>
          <p14:tracePt t="69040" x="2387600" y="4581525"/>
          <p14:tracePt t="69057" x="2387600" y="4567238"/>
          <p14:tracePt t="69090" x="2387600" y="4552950"/>
          <p14:tracePt t="69153" x="2387600" y="4567238"/>
          <p14:tracePt t="69176" x="2387600" y="4581525"/>
          <p14:tracePt t="69182" x="2374900" y="4581525"/>
          <p14:tracePt t="69189" x="2374900" y="4595813"/>
          <p14:tracePt t="69211" x="2374900" y="4608513"/>
          <p14:tracePt t="69213" x="2360613" y="4622800"/>
          <p14:tracePt t="69231" x="2360613" y="4637088"/>
          <p14:tracePt t="69254" x="2346325" y="4651375"/>
          <p14:tracePt t="69279" x="2346325" y="4665663"/>
          <p14:tracePt t="69296" x="2346325" y="4678363"/>
          <p14:tracePt t="69324" x="2332038" y="4692650"/>
          <p14:tracePt t="69340" x="2332038" y="4706938"/>
          <p14:tracePt t="69343" x="2332038" y="4721225"/>
          <p14:tracePt t="69358" x="2332038" y="4735513"/>
          <p14:tracePt t="69373" x="2317750" y="4735513"/>
          <p14:tracePt t="69390" x="2317750" y="4748213"/>
          <p14:tracePt t="69392" x="2317750" y="4762500"/>
          <p14:tracePt t="69408" x="2317750" y="4776788"/>
          <p14:tracePt t="69424" x="2317750" y="4791075"/>
          <p14:tracePt t="69425" x="2317750" y="4805363"/>
          <p14:tracePt t="69441" x="2305050" y="4805363"/>
          <p14:tracePt t="69441" x="2305050" y="4818063"/>
          <p14:tracePt t="69457" x="2305050" y="4832350"/>
          <p14:tracePt t="69475" x="2305050" y="4846638"/>
          <p14:tracePt t="69490" x="2305050" y="4860925"/>
          <p14:tracePt t="69491" x="2290763" y="4860925"/>
          <p14:tracePt t="69507" x="2290763" y="4875213"/>
          <p14:tracePt t="69508" x="2290763" y="4887913"/>
          <p14:tracePt t="69524" x="2290763" y="4902200"/>
          <p14:tracePt t="69524" x="2290763" y="4916488"/>
          <p14:tracePt t="69540" x="2290763" y="4930775"/>
          <p14:tracePt t="69557" x="2276475" y="4945063"/>
          <p14:tracePt t="69558" x="2276475" y="4957763"/>
          <p14:tracePt t="69574" x="2276475" y="4972050"/>
          <p14:tracePt t="69575" x="2276475" y="4986338"/>
          <p14:tracePt t="69590" x="2276475" y="5000625"/>
          <p14:tracePt t="69591" x="2262188" y="5014913"/>
          <p14:tracePt t="69609" x="2262188" y="5027613"/>
          <p14:tracePt t="69610" x="2262188" y="5041900"/>
          <p14:tracePt t="69629" x="2262188" y="5056188"/>
          <p14:tracePt t="69640" x="2262188" y="5070475"/>
          <p14:tracePt t="69657" x="2247900" y="5070475"/>
          <p14:tracePt t="69659" x="2247900" y="5084763"/>
          <p14:tracePt t="69659" x="2247900" y="5097463"/>
          <p14:tracePt t="69691" x="2247900" y="5111750"/>
          <p14:tracePt t="69707" x="2247900" y="5126038"/>
          <p14:tracePt t="69725" x="2247900" y="5140325"/>
          <p14:tracePt t="69774" x="2247900" y="5154613"/>
          <p14:tracePt t="69894" x="2247900" y="5140325"/>
          <p14:tracePt t="69919" x="2247900" y="5126038"/>
          <p14:tracePt t="69932" x="2247900" y="5111750"/>
          <p14:tracePt t="69974" x="2247900" y="5097463"/>
          <p14:tracePt t="70024" x="2247900" y="5084763"/>
          <p14:tracePt t="70095" x="2235200" y="5084763"/>
          <p14:tracePt t="70113" x="2220913" y="5084763"/>
          <p14:tracePt t="70137" x="2220913" y="5097463"/>
          <p14:tracePt t="70137" x="2206625" y="5097463"/>
          <p14:tracePt t="70161" x="2192338" y="5097463"/>
          <p14:tracePt t="70190" x="2178050" y="5097463"/>
          <p14:tracePt t="70225" x="2165350" y="5097463"/>
          <p14:tracePt t="70259" x="2151063" y="5111750"/>
          <p14:tracePt t="70290" x="2136775" y="5111750"/>
          <p14:tracePt t="70325" x="2136775" y="5126038"/>
          <p14:tracePt t="70325" x="2122488" y="5126038"/>
          <p14:tracePt t="70390" x="2108200" y="5126038"/>
          <p14:tracePt t="70428" x="2108200" y="5140325"/>
          <p14:tracePt t="70814" x="2108200" y="5126038"/>
          <p14:tracePt t="70838" x="2122488" y="5126038"/>
          <p14:tracePt t="70864" x="2122488" y="5111750"/>
          <p14:tracePt t="70914" x="2122488" y="5097463"/>
          <p14:tracePt t="70921" x="2136775" y="5097463"/>
          <p14:tracePt t="70940" x="2136775" y="5084763"/>
          <p14:tracePt t="70990" x="2136775" y="5070475"/>
          <p14:tracePt t="71024" x="2136775" y="5056188"/>
          <p14:tracePt t="71043" x="2151063" y="5056188"/>
          <p14:tracePt t="71058" x="2151063" y="5041900"/>
          <p14:tracePt t="71090" x="2151063" y="5027613"/>
          <p14:tracePt t="71107" x="2151063" y="5014913"/>
          <p14:tracePt t="71141" x="2151063" y="5000625"/>
          <p14:tracePt t="71157" x="2165350" y="5000625"/>
          <p14:tracePt t="71158" x="2165350" y="4986338"/>
          <p14:tracePt t="71190" x="2165350" y="4972050"/>
          <p14:tracePt t="71207" x="2165350" y="4957763"/>
          <p14:tracePt t="71209" x="2178050" y="4957763"/>
          <p14:tracePt t="71229" x="2178050" y="4945063"/>
          <p14:tracePt t="71240" x="2178050" y="4930775"/>
          <p14:tracePt t="71258" x="2178050" y="4916488"/>
          <p14:tracePt t="71278" x="2178050" y="4902200"/>
          <p14:tracePt t="71291" x="2178050" y="4887913"/>
          <p14:tracePt t="71308" x="2192338" y="4875213"/>
          <p14:tracePt t="71324" x="2192338" y="4860925"/>
          <p14:tracePt t="71341" x="2192338" y="4846638"/>
          <p14:tracePt t="71357" x="2206625" y="4846638"/>
          <p14:tracePt t="71374" x="2206625" y="4832350"/>
          <p14:tracePt t="71390" x="2206625" y="4818063"/>
          <p14:tracePt t="71424" x="2206625" y="4805363"/>
          <p14:tracePt t="71441" x="2220913" y="4791075"/>
          <p14:tracePt t="71458" x="2220913" y="4776788"/>
          <p14:tracePt t="71475" x="2220913" y="4762500"/>
          <p14:tracePt t="71524" x="2220913" y="4748213"/>
          <p14:tracePt t="71541" x="2235200" y="4748213"/>
          <p14:tracePt t="71543" x="2235200" y="4735513"/>
          <p14:tracePt t="71576" x="2235200" y="4721225"/>
          <p14:tracePt t="71624" x="2235200" y="4706938"/>
          <p14:tracePt t="71688" x="2235200" y="4692650"/>
          <p14:tracePt t="71794" x="2235200" y="4678363"/>
          <p14:tracePt t="71955" x="2235200" y="4665663"/>
          <p14:tracePt t="72157" x="2235200" y="4651375"/>
          <p14:tracePt t="72232" x="2235200" y="4637088"/>
          <p14:tracePt t="72336" x="2247900" y="4637088"/>
          <p14:tracePt t="72376" x="2247900" y="4622800"/>
          <p14:tracePt t="72476" x="2247900" y="4608513"/>
          <p14:tracePt t="72554" x="2247900" y="4595813"/>
          <p14:tracePt t="72610" x="2262188" y="4595813"/>
          <p14:tracePt t="72731" x="2262188" y="4581525"/>
          <p14:tracePt t="72805" x="2262188" y="4567238"/>
          <p14:tracePt t="73136" x="2262188" y="4581525"/>
          <p14:tracePt t="73330" x="2247900" y="4581525"/>
          <p14:tracePt t="73353" x="2235200" y="4581525"/>
          <p14:tracePt t="73371" x="2220913" y="4581525"/>
          <p14:tracePt t="73377" x="2220913" y="4595813"/>
          <p14:tracePt t="73394" x="2206625" y="4595813"/>
          <p14:tracePt t="73413" x="2206625" y="4608513"/>
          <p14:tracePt t="73424" x="2192338" y="4608513"/>
          <p14:tracePt t="73442" x="2192338" y="4622800"/>
          <p14:tracePt t="73475" x="2192338" y="4637088"/>
          <p14:tracePt t="73594" x="2206625" y="4637088"/>
          <p14:tracePt t="73612" x="2206625" y="4622800"/>
          <p14:tracePt t="73637" x="2220913" y="4608513"/>
          <p14:tracePt t="73661" x="2235200" y="4595813"/>
          <p14:tracePt t="73662" x="2235200" y="4581525"/>
          <p14:tracePt t="73692" x="2235200" y="4567238"/>
          <p14:tracePt t="73724" x="2235200" y="4552950"/>
          <p14:tracePt t="73806" x="2220913" y="4552950"/>
          <p14:tracePt t="73826" x="2206625" y="4552950"/>
          <p14:tracePt t="73839" x="2192338" y="4552950"/>
          <p14:tracePt t="73875" x="2178050" y="4552950"/>
          <p14:tracePt t="73890" x="2178050" y="4567238"/>
          <p14:tracePt t="73924" x="2178050" y="4581525"/>
          <p14:tracePt t="73993" x="2192338" y="4581525"/>
          <p14:tracePt t="74027" x="2206625" y="4581525"/>
          <p14:tracePt t="74065" x="2220913" y="4567238"/>
          <p14:tracePt t="74090" x="2220913" y="4552950"/>
          <p14:tracePt t="74091" x="2235200" y="4552950"/>
          <p14:tracePt t="74107" x="2235200" y="4538663"/>
          <p14:tracePt t="74125" x="2235200" y="4525963"/>
          <p14:tracePt t="74142" x="2235200" y="4511675"/>
          <p14:tracePt t="74176" x="2220913" y="4511675"/>
          <p14:tracePt t="74196" x="2206625" y="4511675"/>
          <p14:tracePt t="74196" x="2192338" y="4511675"/>
          <p14:tracePt t="74223" x="2178050" y="4511675"/>
          <p14:tracePt t="74224" x="2165350" y="4511675"/>
          <p14:tracePt t="74225" x="2151063" y="4511675"/>
          <p14:tracePt t="74243" x="2136775" y="4511675"/>
          <p14:tracePt t="74244" x="2122488" y="4511675"/>
          <p14:tracePt t="74274" x="2108200" y="4511675"/>
          <p14:tracePt t="74275" x="2108200" y="4525963"/>
          <p14:tracePt t="74290" x="2095500" y="4538663"/>
          <p14:tracePt t="74307" x="2095500" y="4552950"/>
          <p14:tracePt t="74324" x="2095500" y="4567238"/>
          <p14:tracePt t="74358" x="2095500" y="4581525"/>
          <p14:tracePt t="74391" x="2095500" y="4595813"/>
          <p14:tracePt t="74424" x="2095500" y="4608513"/>
          <p14:tracePt t="74457" x="2095500" y="4622800"/>
          <p14:tracePt t="74460" x="2108200" y="4622800"/>
          <p14:tracePt t="74479" x="2108200" y="4637088"/>
          <p14:tracePt t="74491" x="2122488" y="4637088"/>
          <p14:tracePt t="74509" x="2136775" y="4637088"/>
          <p14:tracePt t="74525" x="2151063" y="4637088"/>
          <p14:tracePt t="74541" x="2165350" y="4637088"/>
          <p14:tracePt t="74541" x="2178050" y="4637088"/>
          <p14:tracePt t="74559" x="2192338" y="4637088"/>
          <p14:tracePt t="74574" x="2206625" y="4637088"/>
          <p14:tracePt t="74591" x="2220913" y="4637088"/>
          <p14:tracePt t="74672" x="2235200" y="4637088"/>
          <p14:tracePt t="74776" x="2247900" y="4637088"/>
          <p14:tracePt t="74799" x="2247900" y="4622800"/>
          <p14:tracePt t="76224" x="2247900" y="4608513"/>
          <p14:tracePt t="76249" x="2235200" y="4608513"/>
          <p14:tracePt t="76275" x="2220913" y="4608513"/>
          <p14:tracePt t="76290" x="2206625" y="4608513"/>
          <p14:tracePt t="76324" x="2192338" y="4608513"/>
          <p14:tracePt t="76357" x="2178050" y="4622800"/>
          <p14:tracePt t="76390" x="2165350" y="4637088"/>
          <p14:tracePt t="76393" x="2165350" y="4651375"/>
          <p14:tracePt t="76424" x="2165350" y="4665663"/>
          <p14:tracePt t="76514" x="2178050" y="4665663"/>
          <p14:tracePt t="76542" x="2192338" y="4651375"/>
          <p14:tracePt t="76555" x="2206625" y="4651375"/>
          <p14:tracePt t="76562" x="2206625" y="4637088"/>
          <p14:tracePt t="76573" x="2220913" y="4637088"/>
          <p14:tracePt t="76591" x="2220913" y="4622800"/>
          <p14:tracePt t="76593" x="2235200" y="4608513"/>
          <p14:tracePt t="76612" x="2235200" y="4595813"/>
          <p14:tracePt t="76624" x="2247900" y="4595813"/>
          <p14:tracePt t="76641" x="2247900" y="4581525"/>
          <p14:tracePt t="76657" x="2247900" y="4567238"/>
          <p14:tracePt t="76693" x="2235200" y="4567238"/>
          <p14:tracePt t="76707" x="2220913" y="4567238"/>
          <p14:tracePt t="76741" x="2206625" y="4567238"/>
          <p14:tracePt t="76774" x="2192338" y="4567238"/>
          <p14:tracePt t="76775" x="2192338" y="4581525"/>
          <p14:tracePt t="76808" x="2192338" y="4595813"/>
          <p14:tracePt t="78882" x="2192338" y="4581525"/>
          <p14:tracePt t="78899" x="2192338" y="4567238"/>
          <p14:tracePt t="78924" x="2192338" y="4552950"/>
          <p14:tracePt t="78957" x="2192338" y="4538663"/>
          <p14:tracePt t="79028" x="2178050" y="4538663"/>
          <p14:tracePt t="79059" x="2178050" y="4552950"/>
          <p14:tracePt t="79059" x="2165350" y="4552950"/>
          <p14:tracePt t="79078" x="2165350" y="4567238"/>
          <p14:tracePt t="79108" x="2165350" y="4581525"/>
          <p14:tracePt t="79141" x="2165350" y="4595813"/>
          <p14:tracePt t="79174" x="2165350" y="4608513"/>
          <p14:tracePt t="79245" x="2178050" y="4608513"/>
          <p14:tracePt t="79279" x="2178050" y="4595813"/>
          <p14:tracePt t="79279" x="2192338" y="4595813"/>
          <p14:tracePt t="79303" x="2206625" y="4581525"/>
          <p14:tracePt t="79326" x="2206625" y="4567238"/>
          <p14:tracePt t="79343" x="2220913" y="4567238"/>
          <p14:tracePt t="79360" x="2220913" y="4552950"/>
          <p14:tracePt t="79367" x="2220913" y="4538663"/>
          <p14:tracePt t="79380" x="2235200" y="4538663"/>
          <p14:tracePt t="79393" x="2235200" y="4525963"/>
          <p14:tracePt t="79455" x="2220913" y="4525963"/>
          <p14:tracePt t="79490" x="2206625" y="4525963"/>
          <p14:tracePt t="79529" x="2192338" y="4525963"/>
          <p14:tracePt t="79530" x="2192338" y="4538663"/>
          <p14:tracePt t="79554" x="2192338" y="4552950"/>
          <p14:tracePt t="79591" x="2192338" y="4567238"/>
          <p14:tracePt t="89319" x="2206625" y="4567238"/>
          <p14:tracePt t="89326" x="2247900" y="4567238"/>
          <p14:tracePt t="89333" x="2276475" y="4567238"/>
          <p14:tracePt t="89342" x="2305050" y="4567238"/>
          <p14:tracePt t="89348" x="2346325" y="4552950"/>
          <p14:tracePt t="89362" x="2374900" y="4552950"/>
          <p14:tracePt t="89375" x="2401888" y="4552950"/>
          <p14:tracePt t="89375" x="2430463" y="4552950"/>
          <p14:tracePt t="89390" x="2457450" y="4552950"/>
          <p14:tracePt t="89391" x="2471738" y="4552950"/>
          <p14:tracePt t="89408" x="2486025" y="4552950"/>
          <p14:tracePt t="89409" x="2500313" y="4552950"/>
          <p14:tracePt t="89424" x="2514600" y="4552950"/>
          <p14:tracePt t="89425" x="2514600" y="4538663"/>
          <p14:tracePt t="89440" x="2527300" y="4538663"/>
          <p14:tracePt t="89441" x="2541588" y="4538663"/>
          <p14:tracePt t="89474" x="2555875" y="4525963"/>
          <p14:tracePt t="89495" x="2570163" y="4511675"/>
          <p14:tracePt t="89507" x="2570163" y="4497388"/>
          <p14:tracePt t="89526" x="2570163" y="4483100"/>
          <p14:tracePt t="89541" x="2570163" y="4468813"/>
          <p14:tracePt t="89558" x="2555875" y="4456113"/>
          <p14:tracePt t="89558" x="2541588" y="4456113"/>
          <p14:tracePt t="89559" x="2527300" y="4441825"/>
          <p14:tracePt t="89591" x="2500313" y="4427538"/>
          <p14:tracePt t="89592" x="2471738" y="4427538"/>
          <p14:tracePt t="89607" x="2457450" y="4427538"/>
          <p14:tracePt t="89609" x="2430463" y="4427538"/>
          <p14:tracePt t="89624" x="2416175" y="4427538"/>
          <p14:tracePt t="89625" x="2387600" y="4427538"/>
          <p14:tracePt t="89640" x="2374900" y="4427538"/>
          <p14:tracePt t="89641" x="2346325" y="4427538"/>
          <p14:tracePt t="89657" x="2332038" y="4427538"/>
          <p14:tracePt t="89657" x="2317750" y="4427538"/>
          <p14:tracePt t="89674" x="2305050" y="4441825"/>
          <p14:tracePt t="89675" x="2290763" y="4441825"/>
          <p14:tracePt t="89691" x="2276475" y="4441825"/>
          <p14:tracePt t="89691" x="2276475" y="4456113"/>
          <p14:tracePt t="89707" x="2262188" y="4456113"/>
          <p14:tracePt t="89725" x="2262188" y="4468813"/>
          <p14:tracePt t="89740" x="2262188" y="4483100"/>
          <p14:tracePt t="89774" x="2262188" y="4497388"/>
          <p14:tracePt t="89812" x="2262188" y="4511675"/>
          <p14:tracePt t="89842" x="2262188" y="4525963"/>
          <p14:tracePt t="89858" x="2262188" y="4538663"/>
          <p14:tracePt t="89875" x="2276475" y="4538663"/>
          <p14:tracePt t="89890" x="2276475" y="4552950"/>
          <p14:tracePt t="89891" x="2276475" y="4567238"/>
          <p14:tracePt t="89907" x="2276475" y="4581525"/>
          <p14:tracePt t="89907" x="2290763" y="4581525"/>
          <p14:tracePt t="89924" x="2290763" y="4595813"/>
          <p14:tracePt t="89924" x="2290763" y="4608513"/>
          <p14:tracePt t="89940" x="2305050" y="4622800"/>
          <p14:tracePt t="89957" x="2317750" y="4637088"/>
          <p14:tracePt t="89974" x="2332038" y="4651375"/>
          <p14:tracePt t="89990" x="2332038" y="4665663"/>
          <p14:tracePt t="89991" x="2346325" y="4665663"/>
          <p14:tracePt t="90024" x="2346325" y="4678363"/>
          <p14:tracePt t="90026" x="2360613" y="4678363"/>
          <p14:tracePt t="92218" x="2401888" y="4678363"/>
          <p14:tracePt t="92231" x="2457450" y="4665663"/>
          <p14:tracePt t="92243" x="2500313" y="4651375"/>
          <p14:tracePt t="92244" x="2570163" y="4622800"/>
          <p14:tracePt t="92251" x="2652713" y="4595813"/>
          <p14:tracePt t="92264" x="2849563" y="4538663"/>
          <p14:tracePt t="92275" x="3001963" y="4497388"/>
          <p14:tracePt t="92276" x="3155950" y="4468813"/>
          <p14:tracePt t="92291" x="3240088" y="4456113"/>
          <p14:tracePt t="92291" x="3394075" y="4427538"/>
          <p14:tracePt t="92307" x="3519488" y="4398963"/>
          <p14:tracePt t="92308" x="3784600" y="4371975"/>
          <p14:tracePt t="92324" x="3868738" y="4371975"/>
          <p14:tracePt t="92325" x="3994150" y="4371975"/>
          <p14:tracePt t="92340" x="4119563" y="4371975"/>
          <p14:tracePt t="92341" x="4217988" y="4371975"/>
          <p14:tracePt t="92357" x="4314825" y="4371975"/>
          <p14:tracePt t="92358" x="4384675" y="4398963"/>
          <p14:tracePt t="92374" x="4441825" y="4413250"/>
          <p14:tracePt t="92374" x="4483100" y="4441825"/>
          <p14:tracePt t="92391" x="4524375" y="4483100"/>
          <p14:tracePt t="92391" x="4552950" y="4497388"/>
          <p14:tracePt t="92407" x="4594225" y="4525963"/>
          <p14:tracePt t="92408" x="4608513" y="4552950"/>
          <p14:tracePt t="92424" x="4637088" y="4581525"/>
          <p14:tracePt t="92425" x="4664075" y="4608513"/>
          <p14:tracePt t="92426" x="4678363" y="4637088"/>
          <p14:tracePt t="92441" x="4706938" y="4665663"/>
          <p14:tracePt t="92457" x="4719638" y="4692650"/>
          <p14:tracePt t="92457" x="4733925" y="4706938"/>
          <p14:tracePt t="92474" x="4748213" y="4748213"/>
          <p14:tracePt t="92475" x="4748213" y="4762500"/>
          <p14:tracePt t="92491" x="4762500" y="4791075"/>
          <p14:tracePt t="92493" x="4762500" y="4818063"/>
          <p14:tracePt t="92493" x="4776788" y="4832350"/>
          <p14:tracePt t="92507" x="4776788" y="4860925"/>
          <p14:tracePt t="92525" x="4789488" y="4875213"/>
          <p14:tracePt t="92526" x="4789488" y="4902200"/>
          <p14:tracePt t="92526" x="4789488" y="4930775"/>
          <p14:tracePt t="92541" x="4789488" y="4945063"/>
          <p14:tracePt t="92541" x="4789488" y="4957763"/>
          <p14:tracePt t="92557" x="4789488" y="4972050"/>
          <p14:tracePt t="92557" x="4789488" y="4986338"/>
          <p14:tracePt t="92574" x="4789488" y="5000625"/>
          <p14:tracePt t="92575" x="4789488" y="5014913"/>
          <p14:tracePt t="92591" x="4789488" y="5027613"/>
          <p14:tracePt t="92607" x="4789488" y="5041900"/>
          <p14:tracePt t="92624" x="4789488" y="5056188"/>
          <p14:tracePt t="92641" x="4789488" y="5070475"/>
          <p14:tracePt t="92657" x="4803775" y="5084763"/>
          <p14:tracePt t="92659" x="4818063" y="5084763"/>
          <p14:tracePt t="92674" x="4832350" y="5097463"/>
          <p14:tracePt t="92691" x="4846638" y="5097463"/>
          <p14:tracePt t="92692" x="4859338" y="5111750"/>
          <p14:tracePt t="92707" x="4887913" y="5111750"/>
          <p14:tracePt t="99597" x="4902200" y="5111750"/>
          <p14:tracePt t="99604" x="4929188" y="5097463"/>
          <p14:tracePt t="99621" x="4943475" y="5097463"/>
          <p14:tracePt t="99622" x="4972050" y="5084763"/>
          <p14:tracePt t="99629" x="4999038" y="5070475"/>
          <p14:tracePt t="99641" x="5027613" y="5056188"/>
          <p14:tracePt t="99657" x="5056188" y="5041900"/>
          <p14:tracePt t="99658" x="5083175" y="5027613"/>
          <p14:tracePt t="99659" x="5111750" y="5014913"/>
          <p14:tracePt t="99677" x="5153025" y="5014913"/>
          <p14:tracePt t="99678" x="5181600" y="5000625"/>
          <p14:tracePt t="99691" x="5195888" y="4986338"/>
          <p14:tracePt t="99709" x="5222875" y="4986338"/>
          <p14:tracePt t="99709" x="5251450" y="4972050"/>
          <p14:tracePt t="99710" x="5292725" y="4957763"/>
          <p14:tracePt t="99724" x="5321300" y="4957763"/>
          <p14:tracePt t="99724" x="5376863" y="4945063"/>
          <p14:tracePt t="99742" x="5418138" y="4930775"/>
          <p14:tracePt t="99743" x="5461000" y="4930775"/>
          <p14:tracePt t="99757" x="5502275" y="4916488"/>
          <p14:tracePt t="99757" x="5557838" y="4916488"/>
          <p14:tracePt t="99774" x="5613400" y="4902200"/>
          <p14:tracePt t="99776" x="5641975" y="4902200"/>
          <p14:tracePt t="99790" x="5726113" y="4902200"/>
          <p14:tracePt t="99791" x="5753100" y="4902200"/>
          <p14:tracePt t="99807" x="5837238" y="4887913"/>
          <p14:tracePt t="99809" x="5880100" y="4887913"/>
          <p14:tracePt t="99824" x="5935663" y="4875213"/>
          <p14:tracePt t="99825" x="5949950" y="4875213"/>
          <p14:tracePt t="99841" x="6005513" y="4875213"/>
          <p14:tracePt t="99842" x="6046788" y="4875213"/>
          <p14:tracePt t="99857" x="6075363" y="4875213"/>
          <p14:tracePt t="99858" x="6116638" y="4875213"/>
          <p14:tracePt t="99874" x="6145213" y="4875213"/>
          <p14:tracePt t="99875" x="6172200" y="4875213"/>
          <p14:tracePt t="99891" x="6200775" y="4875213"/>
          <p14:tracePt t="99892" x="6215063" y="4875213"/>
          <p14:tracePt t="99907" x="6242050" y="4875213"/>
          <p14:tracePt t="99909" x="6256338" y="4875213"/>
          <p14:tracePt t="99909" x="6270625" y="4875213"/>
          <p14:tracePt t="99928" x="6284913" y="4875213"/>
          <p14:tracePt t="99940" x="6299200" y="4875213"/>
          <p14:tracePt t="99960" x="6311900" y="4875213"/>
          <p14:tracePt t="99975" x="6326188" y="4875213"/>
          <p14:tracePt t="99991" x="6354763" y="4875213"/>
          <p14:tracePt t="99991" x="6369050" y="4875213"/>
          <p14:tracePt t="100008" x="6396038" y="4875213"/>
          <p14:tracePt t="100008" x="6438900" y="4860925"/>
          <p14:tracePt t="100024" x="6465888" y="4860925"/>
          <p14:tracePt t="100025" x="6494463" y="4860925"/>
          <p14:tracePt t="100041" x="6535738" y="4860925"/>
          <p14:tracePt t="100041" x="6591300" y="4846638"/>
          <p14:tracePt t="100057" x="6619875" y="4832350"/>
          <p14:tracePt t="100058" x="6689725" y="4832350"/>
          <p14:tracePt t="100074" x="6716713" y="4818063"/>
          <p14:tracePt t="100074" x="6745288" y="4818063"/>
          <p14:tracePt t="100090" x="6829425" y="4791075"/>
          <p14:tracePt t="100091" x="6856413" y="4791075"/>
          <p14:tracePt t="100108" x="6913563" y="4791075"/>
          <p14:tracePt t="100109" x="6940550" y="4791075"/>
          <p14:tracePt t="100124" x="7010400" y="4776788"/>
          <p14:tracePt t="100125" x="7038975" y="4776788"/>
          <p14:tracePt t="100140" x="7080250" y="4776788"/>
          <p14:tracePt t="100141" x="7123113" y="4776788"/>
          <p14:tracePt t="100158" x="7150100" y="4776788"/>
          <p14:tracePt t="100160" x="7192963" y="4776788"/>
          <p14:tracePt t="100160" x="7205663" y="4776788"/>
          <p14:tracePt t="100179" x="7219950" y="4776788"/>
          <p14:tracePt t="100179" x="7234238" y="4776788"/>
          <p14:tracePt t="100191" x="7248525" y="4776788"/>
          <p14:tracePt t="100207" x="7262813" y="4776788"/>
          <p14:tracePt t="100209" x="7275513" y="4776788"/>
          <p14:tracePt t="100258" x="7289800" y="4776788"/>
          <p14:tracePt t="100275" x="7304088" y="4776788"/>
          <p14:tracePt t="100324" x="7304088" y="4762500"/>
          <p14:tracePt t="111483" x="7318375" y="4762500"/>
          <p14:tracePt t="111493" x="7332663" y="4762500"/>
          <p14:tracePt t="111500" x="7345363" y="4762500"/>
          <p14:tracePt t="111512" x="7359650" y="4762500"/>
          <p14:tracePt t="111525" x="7388225" y="4748213"/>
          <p14:tracePt t="111525" x="7415213" y="4735513"/>
          <p14:tracePt t="111540" x="7443788" y="4735513"/>
          <p14:tracePt t="111541" x="7499350" y="4721225"/>
          <p14:tracePt t="111558" x="7527925" y="4721225"/>
          <p14:tracePt t="111558" x="7569200" y="4706938"/>
          <p14:tracePt t="111574" x="7612063" y="4692650"/>
          <p14:tracePt t="111574" x="7667625" y="4692650"/>
          <p14:tracePt t="111591" x="7723188" y="4678363"/>
          <p14:tracePt t="111592" x="7778750" y="4678363"/>
          <p14:tracePt t="111607" x="7834313" y="4678363"/>
          <p14:tracePt t="111610" x="7889875" y="4665663"/>
          <p14:tracePt t="111610" x="7947025" y="4665663"/>
          <p14:tracePt t="111624" x="7988300" y="4665663"/>
          <p14:tracePt t="111641" x="8058150" y="4665663"/>
          <p14:tracePt t="111642" x="8099425" y="4665663"/>
          <p14:tracePt t="111643" x="8128000" y="4665663"/>
          <p14:tracePt t="111661" x="8169275" y="4665663"/>
          <p14:tracePt t="111661" x="8212138" y="4665663"/>
          <p14:tracePt t="111674" x="8239125" y="4692650"/>
          <p14:tracePt t="111692" x="8281988" y="4706938"/>
          <p14:tracePt t="111692" x="8308975" y="4721225"/>
          <p14:tracePt t="111692" x="8337550" y="4735513"/>
          <p14:tracePt t="111708" x="8366125" y="4762500"/>
          <p14:tracePt t="111708" x="8378825" y="4776788"/>
          <p14:tracePt t="111724" x="8393113" y="4791075"/>
          <p14:tracePt t="111724" x="8407400" y="4805363"/>
          <p14:tracePt t="111741" x="8421688" y="4818063"/>
          <p14:tracePt t="111742" x="8421688" y="4832350"/>
          <p14:tracePt t="111758" x="8435975" y="4860925"/>
          <p14:tracePt t="111759" x="8435975" y="4875213"/>
          <p14:tracePt t="111774" x="8448675" y="4887913"/>
          <p14:tracePt t="111775" x="8448675" y="4902200"/>
          <p14:tracePt t="111791" x="8462963" y="4916488"/>
          <p14:tracePt t="111792" x="8462963" y="4930775"/>
          <p14:tracePt t="111808" x="8477250" y="4957763"/>
          <p14:tracePt t="111809" x="8477250" y="4972050"/>
          <p14:tracePt t="111824" x="8491538" y="4986338"/>
          <p14:tracePt t="111841" x="8491538" y="5014913"/>
          <p14:tracePt t="111842" x="8505825" y="5027613"/>
          <p14:tracePt t="111859" x="8505825" y="5041900"/>
          <p14:tracePt t="111874" x="8518525" y="5041900"/>
          <p14:tracePt t="111877" x="8518525" y="5056188"/>
          <p14:tracePt t="111877" x="8532813" y="5070475"/>
          <p14:tracePt t="111895" x="8532813" y="5084763"/>
          <p14:tracePt t="111907" x="8547100" y="5097463"/>
          <p14:tracePt t="111925" x="8561388" y="5111750"/>
          <p14:tracePt t="111925" x="8575675" y="5126038"/>
          <p14:tracePt t="111958" x="8588375" y="5140325"/>
          <p14:tracePt t="111974" x="8602663" y="5140325"/>
          <p14:tracePt t="111975" x="8631238" y="5140325"/>
          <p14:tracePt t="111991" x="8643938" y="5140325"/>
          <p14:tracePt t="112009" x="8658225" y="5140325"/>
          <p14:tracePt t="112024" x="8658225" y="5126038"/>
          <p14:tracePt t="112025" x="8672513" y="5126038"/>
          <p14:tracePt t="112041" x="8672513" y="5111750"/>
          <p14:tracePt t="112042" x="8672513" y="5097463"/>
          <p14:tracePt t="112058" x="8686800" y="5084763"/>
          <p14:tracePt t="112058" x="8686800" y="5070475"/>
          <p14:tracePt t="112074" x="8701088" y="5056188"/>
          <p14:tracePt t="112091" x="8701088" y="5041900"/>
          <p14:tracePt t="112108" x="8701088" y="5027613"/>
          <p14:tracePt t="112124" x="8701088" y="5014913"/>
          <p14:tracePt t="112174" x="8701088" y="5000625"/>
          <p14:tracePt t="112207" x="8713788" y="4986338"/>
          <p14:tracePt t="112241" x="8713788" y="4972050"/>
          <p14:tracePt t="112274" x="8713788" y="4957763"/>
          <p14:tracePt t="112274" x="8728075" y="4957763"/>
          <p14:tracePt t="112308" x="8728075" y="4945063"/>
          <p14:tracePt t="112413" x="8728075" y="4957763"/>
          <p14:tracePt t="112446" x="8728075" y="4972050"/>
          <p14:tracePt t="112458" x="8713788" y="4972050"/>
          <p14:tracePt t="112476" x="8713788" y="4986338"/>
          <p14:tracePt t="112509" x="8713788" y="5000625"/>
          <p14:tracePt t="112524" x="8701088" y="5000625"/>
          <p14:tracePt t="112583" x="8701088" y="5014913"/>
          <p14:tracePt t="112640" x="8701088" y="5027613"/>
          <p14:tracePt t="112672" x="8701088" y="5041900"/>
          <p14:tracePt t="112691" x="8686800" y="5041900"/>
          <p14:tracePt t="112709" x="8686800" y="5056188"/>
          <p14:tracePt t="112724" x="8686800" y="5070475"/>
          <p14:tracePt t="112758" x="8672513" y="5084763"/>
          <p14:tracePt t="113019" x="8686800" y="5084763"/>
          <p14:tracePt t="113939" x="8686800" y="5070475"/>
          <p14:tracePt t="113974" x="8686800" y="5056188"/>
          <p14:tracePt t="114004" x="8686800" y="5041900"/>
          <p14:tracePt t="114027" x="8686800" y="5027613"/>
          <p14:tracePt t="114067" x="8686800" y="5014913"/>
          <p14:tracePt t="114102" x="8686800" y="5000625"/>
          <p14:tracePt t="114125" x="8686800" y="4986338"/>
          <p14:tracePt t="114150" x="8701088" y="4986338"/>
          <p14:tracePt t="114150" x="8701088" y="4972050"/>
          <p14:tracePt t="114175" x="8701088" y="4957763"/>
          <p14:tracePt t="114191" x="8701088" y="4945063"/>
          <p14:tracePt t="114241" x="8701088" y="4930775"/>
          <p14:tracePt t="114275" x="8713788" y="4930775"/>
          <p14:tracePt t="114291" x="8713788" y="4916488"/>
          <p14:tracePt t="114324" x="8713788" y="4902200"/>
          <p14:tracePt t="114357" x="8728075" y="4902200"/>
          <p14:tracePt t="114360" x="8728075" y="4887913"/>
          <p14:tracePt t="114392" x="8728075" y="4875213"/>
          <p14:tracePt t="114424" x="8742363" y="4875213"/>
          <p14:tracePt t="114441" x="8742363" y="4860925"/>
          <p14:tracePt t="114474" x="8742363" y="4846638"/>
          <p14:tracePt t="114491" x="8756650" y="4846638"/>
          <p14:tracePt t="114524" x="8756650" y="4832350"/>
          <p14:tracePt t="114559" x="8756650" y="4818063"/>
          <p14:tracePt t="114591" x="8770938" y="4818063"/>
          <p14:tracePt t="114608" x="8770938" y="4805363"/>
          <p14:tracePt t="114641" x="8770938" y="4791075"/>
          <p14:tracePt t="114659" x="8770938" y="4776788"/>
          <p14:tracePt t="114691" x="8770938" y="4762500"/>
          <p14:tracePt t="114709" x="8770938" y="4748213"/>
          <p14:tracePt t="114741" x="8770938" y="4735513"/>
          <p14:tracePt t="114741" x="8783638" y="4735513"/>
          <p14:tracePt t="114758" x="8783638" y="4721225"/>
          <p14:tracePt t="114791" x="8783638" y="4706938"/>
          <p14:tracePt t="114824" x="8783638" y="4692650"/>
          <p14:tracePt t="114857" x="8783638" y="4678363"/>
          <p14:tracePt t="115412" x="8797925" y="4665663"/>
          <p14:tracePt t="115498" x="8783638" y="4665663"/>
          <p14:tracePt t="115517" x="8770938" y="4665663"/>
          <p14:tracePt t="115542" x="8756650" y="4665663"/>
          <p14:tracePt t="115549" x="8742363" y="4665663"/>
          <p14:tracePt t="115574" x="8728075" y="4665663"/>
          <p14:tracePt t="115591" x="8713788" y="4678363"/>
          <p14:tracePt t="115607" x="8701088" y="4678363"/>
          <p14:tracePt t="115608" x="8701088" y="4692650"/>
          <p14:tracePt t="115641" x="8701088" y="4706938"/>
          <p14:tracePt t="115643" x="8686800" y="4706938"/>
          <p14:tracePt t="115662" x="8686800" y="4721225"/>
          <p14:tracePt t="115720" x="8686800" y="4735513"/>
          <p14:tracePt t="115783" x="8701088" y="4735513"/>
          <p14:tracePt t="116202" x="8686800" y="4762500"/>
          <p14:tracePt t="116203" x="8686800" y="4776788"/>
          <p14:tracePt t="116209" x="8686800" y="4818063"/>
          <p14:tracePt t="116227" x="8672513" y="4846638"/>
          <p14:tracePt t="116227" x="8658225" y="4875213"/>
          <p14:tracePt t="116234" x="8643938" y="4916488"/>
          <p14:tracePt t="116247" x="8631238" y="4945063"/>
          <p14:tracePt t="116259" x="8616950" y="5000625"/>
          <p14:tracePt t="116259" x="8602663" y="5041900"/>
          <p14:tracePt t="116275" x="8602663" y="5097463"/>
          <p14:tracePt t="116275" x="8588375" y="5140325"/>
          <p14:tracePt t="116291" x="8561388" y="5210175"/>
          <p14:tracePt t="116292" x="8561388" y="5251450"/>
          <p14:tracePt t="116308" x="8561388" y="5280025"/>
          <p14:tracePt t="116309" x="8547100" y="5335588"/>
          <p14:tracePt t="116324" x="8532813" y="5419725"/>
          <p14:tracePt t="116325" x="8532813" y="5446713"/>
          <p14:tracePt t="116341" x="8532813" y="5489575"/>
          <p14:tracePt t="116342" x="8532813" y="5530850"/>
          <p14:tracePt t="116358" x="8532813" y="5586413"/>
          <p14:tracePt t="116359" x="8532813" y="5614988"/>
          <p14:tracePt t="116374" x="8532813" y="5656263"/>
          <p14:tracePt t="116375" x="8532813" y="5684838"/>
          <p14:tracePt t="116391" x="8532813" y="5726113"/>
          <p14:tracePt t="116392" x="8532813" y="5754688"/>
          <p14:tracePt t="116407" x="8532813" y="5783263"/>
          <p14:tracePt t="116409" x="8532813" y="5824538"/>
          <p14:tracePt t="116424" x="8532813" y="5865813"/>
          <p14:tracePt t="116441" x="8532813" y="5894388"/>
          <p14:tracePt t="116441" x="8547100" y="5908675"/>
          <p14:tracePt t="116457" x="8547100" y="5935663"/>
          <p14:tracePt t="116459" x="8547100" y="5949950"/>
          <p14:tracePt t="116459" x="8561388" y="5964238"/>
          <p14:tracePt t="116478" x="8561388" y="5978525"/>
          <p14:tracePt t="116478" x="8561388" y="6005513"/>
          <p14:tracePt t="116491" x="8575675" y="6019800"/>
          <p14:tracePt t="116508" x="8575675" y="6034088"/>
          <p14:tracePt t="116509" x="8588375" y="6048375"/>
          <p14:tracePt t="116510" x="8588375" y="6075363"/>
          <p14:tracePt t="116524" x="8588375" y="6089650"/>
          <p14:tracePt t="116525" x="8602663" y="6103938"/>
          <p14:tracePt t="116541" x="8602663" y="6130925"/>
          <p14:tracePt t="116542" x="8602663" y="6145213"/>
          <p14:tracePt t="116558" x="8616950" y="6159500"/>
          <p14:tracePt t="116558" x="8616950" y="6173788"/>
          <p14:tracePt t="116574" x="8616950" y="6188075"/>
          <p14:tracePt t="116575" x="8616950" y="6200775"/>
          <p14:tracePt t="116591" x="8631238" y="6215063"/>
          <p14:tracePt t="116607" x="8631238" y="6229350"/>
          <p14:tracePt t="116624" x="8631238" y="6243638"/>
          <p14:tracePt t="116642" x="8643938" y="6243638"/>
          <p14:tracePt t="116704" x="8658225" y="6243638"/>
          <p14:tracePt t="116738" x="8658225" y="6229350"/>
          <p14:tracePt t="116744" x="8672513" y="6229350"/>
          <p14:tracePt t="116751" x="8672513" y="6215063"/>
          <p14:tracePt t="116763" x="8672513" y="6200775"/>
          <p14:tracePt t="116775" x="8686800" y="6188075"/>
          <p14:tracePt t="116791" x="8686800" y="6173788"/>
          <p14:tracePt t="116791" x="8701088" y="6130925"/>
          <p14:tracePt t="116809" x="8713788" y="6089650"/>
          <p14:tracePt t="116809" x="8713788" y="6061075"/>
          <p14:tracePt t="116824" x="8728075" y="6034088"/>
          <p14:tracePt t="116824" x="8728075" y="6005513"/>
          <p14:tracePt t="116841" x="8742363" y="5949950"/>
          <p14:tracePt t="116841" x="8742363" y="5908675"/>
          <p14:tracePt t="116857" x="8756650" y="5880100"/>
          <p14:tracePt t="116858" x="8756650" y="5838825"/>
          <p14:tracePt t="116874" x="8756650" y="5795963"/>
          <p14:tracePt t="116875" x="8756650" y="5768975"/>
          <p14:tracePt t="116891" x="8756650" y="5740400"/>
          <p14:tracePt t="116892" x="8756650" y="5699125"/>
          <p14:tracePt t="116908" x="8756650" y="5670550"/>
          <p14:tracePt t="116909" x="8756650" y="5629275"/>
          <p14:tracePt t="116924" x="8756650" y="5614988"/>
          <p14:tracePt t="116925" x="8756650" y="5586413"/>
          <p14:tracePt t="116941" x="8756650" y="5559425"/>
          <p14:tracePt t="116942" x="8756650" y="5545138"/>
          <p14:tracePt t="116957" x="8756650" y="5530850"/>
          <p14:tracePt t="116959" x="8756650" y="5516563"/>
          <p14:tracePt t="116974" x="8756650" y="5503863"/>
          <p14:tracePt t="116976" x="8756650" y="5489575"/>
          <p14:tracePt t="116977" x="8756650" y="5475288"/>
          <p14:tracePt t="117050" x="8756650" y="5489575"/>
          <p14:tracePt t="117062" x="8756650" y="5503863"/>
          <p14:tracePt t="117068" x="8756650" y="5516563"/>
          <p14:tracePt t="117081" x="8756650" y="5530850"/>
          <p14:tracePt t="117082" x="8756650" y="5545138"/>
          <p14:tracePt t="117100" x="8756650" y="5573713"/>
          <p14:tracePt t="117100" x="8742363" y="5600700"/>
          <p14:tracePt t="117108" x="8742363" y="5643563"/>
          <p14:tracePt t="117124" x="8728075" y="5670550"/>
          <p14:tracePt t="117125" x="8728075" y="5713413"/>
          <p14:tracePt t="117141" x="8713788" y="5768975"/>
          <p14:tracePt t="117141" x="8713788" y="5810250"/>
          <p14:tracePt t="117158" x="8713788" y="5880100"/>
          <p14:tracePt t="117159" x="8701088" y="5935663"/>
          <p14:tracePt t="117174" x="8701088" y="5992813"/>
          <p14:tracePt t="117175" x="8701088" y="6048375"/>
          <p14:tracePt t="117191" x="8701088" y="6103938"/>
          <p14:tracePt t="117192" x="8701088" y="6145213"/>
          <p14:tracePt t="117207" x="8701088" y="6188075"/>
          <p14:tracePt t="117208" x="8701088" y="6229350"/>
          <p14:tracePt t="117224" x="8701088" y="6270625"/>
          <p14:tracePt t="117225" x="8701088" y="6313488"/>
          <p14:tracePt t="117241" x="8701088" y="6340475"/>
          <p14:tracePt t="117243" x="8701088" y="6354763"/>
          <p14:tracePt t="117243" x="8701088" y="6383338"/>
          <p14:tracePt t="117262" x="8701088" y="6397625"/>
          <p14:tracePt t="117274" x="8701088" y="6410325"/>
          <p14:tracePt t="117293" x="8701088" y="6424613"/>
          <p14:tracePt t="117513" x="8701088" y="6410325"/>
          <p14:tracePt t="117543" x="8701088" y="6397625"/>
          <p14:tracePt t="117560" x="8713788" y="6397625"/>
          <p14:tracePt t="117577" x="8713788" y="6383338"/>
          <p14:tracePt t="117584" x="8713788" y="6369050"/>
          <p14:tracePt t="117607" x="8713788" y="6354763"/>
          <p14:tracePt t="117624" x="8713788" y="6340475"/>
          <p14:tracePt t="117641" x="8728075" y="6327775"/>
          <p14:tracePt t="117642" x="8728075" y="6313488"/>
          <p14:tracePt t="117674" x="8728075" y="6299200"/>
          <p14:tracePt t="117691" x="8728075" y="6284913"/>
          <p14:tracePt t="117811" x="8728075" y="6270625"/>
          <p14:tracePt t="117868" x="8728075" y="6257925"/>
          <p14:tracePt t="117882" x="8728075" y="6243638"/>
          <p14:tracePt t="117900" x="8728075" y="6229350"/>
          <p14:tracePt t="117907" x="8728075" y="6215063"/>
          <p14:tracePt t="117924" x="8728075" y="6200775"/>
          <p14:tracePt t="117941" x="8728075" y="6188075"/>
          <p14:tracePt t="117957" x="8728075" y="6173788"/>
          <p14:tracePt t="117974" x="8728075" y="6159500"/>
          <p14:tracePt t="118062" x="8713788" y="6159500"/>
          <p14:tracePt t="118068" x="8701088" y="6159500"/>
          <p14:tracePt t="118080" x="8701088" y="6173788"/>
          <p14:tracePt t="118086" x="8701088" y="6188075"/>
          <p14:tracePt t="118111" x="8686800" y="6200775"/>
          <p14:tracePt t="118111" x="8686800" y="6215063"/>
          <p14:tracePt t="118141" x="8686800" y="6229350"/>
          <p14:tracePt t="118142" x="8672513" y="6243638"/>
          <p14:tracePt t="118161" x="8672513" y="6257925"/>
          <p14:tracePt t="118162" x="8672513" y="6270625"/>
          <p14:tracePt t="118176" x="8672513" y="6284913"/>
          <p14:tracePt t="118176" x="8672513" y="6299200"/>
          <p14:tracePt t="118191" x="8672513" y="6313488"/>
          <p14:tracePt t="118207" x="8672513" y="6327775"/>
          <p14:tracePt t="118208" x="8658225" y="6340475"/>
          <p14:tracePt t="118296" x="8658225" y="6327775"/>
          <p14:tracePt t="118302" x="8658225" y="6313488"/>
          <p14:tracePt t="118315" x="8672513" y="6313488"/>
          <p14:tracePt t="118324" x="8672513" y="6299200"/>
          <p14:tracePt t="118341" x="8672513" y="6284913"/>
          <p14:tracePt t="118342" x="8672513" y="6270625"/>
          <p14:tracePt t="118343" x="8672513" y="6257925"/>
          <p14:tracePt t="118361" x="8686800" y="6243638"/>
          <p14:tracePt t="118374" x="8686800" y="6229350"/>
          <p14:tracePt t="118375" x="8686800" y="6215063"/>
          <p14:tracePt t="118408" x="8686800" y="6200775"/>
          <p14:tracePt t="118425" x="8686800" y="6188075"/>
          <p14:tracePt t="118489" x="8686800" y="6200775"/>
          <p14:tracePt t="118506" x="8686800" y="6215063"/>
          <p14:tracePt t="118530" x="8672513" y="6229350"/>
          <p14:tracePt t="118541" x="8672513" y="6243638"/>
          <p14:tracePt t="118559" x="8672513" y="6257925"/>
          <p14:tracePt t="118591" x="8658225" y="6270625"/>
          <p14:tracePt t="118593" x="8658225" y="6284913"/>
          <p14:tracePt t="118642" x="8658225" y="6299200"/>
          <p14:tracePt t="118796" x="8658225" y="6284913"/>
          <p14:tracePt t="118803" x="8658225" y="6270625"/>
          <p14:tracePt t="118838" x="8658225" y="6257925"/>
          <p14:tracePt t="118845" x="8672513" y="6257925"/>
          <p14:tracePt t="118852" x="8672513" y="6243638"/>
          <p14:tracePt t="119128" x="8672513" y="6257925"/>
          <p14:tracePt t="119363" x="8672513" y="6243638"/>
          <p14:tracePt t="119437" x="8686800" y="6243638"/>
          <p14:tracePt t="119478" x="8686800" y="6229350"/>
          <p14:tracePt t="119507" x="8701088" y="6229350"/>
          <p14:tracePt t="119532" x="8701088" y="6215063"/>
          <p14:tracePt t="119558" x="8701088" y="6200775"/>
          <p14:tracePt t="119591" x="8713788" y="6188075"/>
          <p14:tracePt t="119608" x="8713788" y="6173788"/>
          <p14:tracePt t="119624" x="8713788" y="6159500"/>
          <p14:tracePt t="119641" x="8713788" y="6145213"/>
          <p14:tracePt t="119657" x="8713788" y="6130925"/>
          <p14:tracePt t="119674" x="8713788" y="6118225"/>
          <p14:tracePt t="119696" x="8713788" y="6103938"/>
          <p14:tracePt t="119709" x="8701088" y="6103938"/>
          <p14:tracePt t="119724" x="8686800" y="6089650"/>
          <p14:tracePt t="119742" x="8658225" y="6089650"/>
          <p14:tracePt t="119758" x="8643938" y="6089650"/>
          <p14:tracePt t="119759" x="8631238" y="6075363"/>
          <p14:tracePt t="119774" x="8616950" y="6075363"/>
          <p14:tracePt t="119776" x="8602663" y="6075363"/>
          <p14:tracePt t="119791" x="8588375" y="6075363"/>
          <p14:tracePt t="119792" x="8575675" y="6075363"/>
          <p14:tracePt t="119808" x="8561388" y="6075363"/>
          <p14:tracePt t="119809" x="8547100" y="6075363"/>
          <p14:tracePt t="119841" x="8532813" y="6075363"/>
          <p14:tracePt t="119913" x="8547100" y="6075363"/>
          <p14:tracePt t="119937" x="8561388" y="6075363"/>
          <p14:tracePt t="119938" x="8575675" y="6075363"/>
          <p14:tracePt t="119945" x="8588375" y="6061075"/>
          <p14:tracePt t="119974" x="8602663" y="6048375"/>
          <p14:tracePt t="119976" x="8616950" y="6034088"/>
          <p14:tracePt t="119991" x="8643938" y="6019800"/>
          <p14:tracePt t="119992" x="8658225" y="5992813"/>
          <p14:tracePt t="119992" x="8686800" y="5978525"/>
          <p14:tracePt t="120009" x="8713788" y="5949950"/>
          <p14:tracePt t="120025" x="8770938" y="5894388"/>
          <p14:tracePt t="120025" x="8797925" y="5880100"/>
          <p14:tracePt t="120041" x="8840788" y="5838825"/>
          <p14:tracePt t="120042" x="8882063" y="5795963"/>
          <p14:tracePt t="120058" x="8923338" y="5768975"/>
          <p14:tracePt t="120059" x="8951913" y="5726113"/>
          <p14:tracePt t="120074" x="9007475" y="5670550"/>
          <p14:tracePt t="120075" x="9036050" y="5614988"/>
          <p14:tracePt t="120091" x="9077325" y="5573713"/>
          <p14:tracePt t="120091" x="9091613" y="5545138"/>
          <p14:tracePt t="120108" x="9132888" y="5489575"/>
          <p14:tracePt t="120109" x="9161463" y="5446713"/>
          <p14:tracePt t="120124" x="9175750" y="5419725"/>
          <p14:tracePt t="120125" x="9190038" y="5391150"/>
          <p14:tracePt t="120141" x="9202738" y="5376863"/>
          <p14:tracePt t="120142" x="9202738" y="5364163"/>
          <p14:tracePt t="120158" x="9217025" y="5364163"/>
          <p14:tracePt t="120159" x="9217025" y="5349875"/>
          <p14:tracePt t="120218" x="9217025" y="5364163"/>
          <p14:tracePt t="120230" x="9202738" y="5364163"/>
          <p14:tracePt t="120253" x="9202738" y="5376863"/>
          <p14:tracePt t="122646" x="9202738" y="5364163"/>
          <p14:tracePt t="122653" x="9231313" y="5307013"/>
          <p14:tracePt t="122667" x="9315450" y="5167313"/>
          <p14:tracePt t="122679" x="9371013" y="5070475"/>
          <p14:tracePt t="122691" x="9426575" y="4957763"/>
          <p14:tracePt t="122692" x="9455150" y="4875213"/>
          <p14:tracePt t="122707" x="9496425" y="4776788"/>
          <p14:tracePt t="122708" x="9510713" y="4678363"/>
          <p14:tracePt t="122724" x="9539288" y="4595813"/>
          <p14:tracePt t="122725" x="9539288" y="4567238"/>
          <p14:tracePt t="122741" x="9551988" y="4497388"/>
          <p14:tracePt t="122741" x="9551988" y="4427538"/>
          <p14:tracePt t="122757" x="9551988" y="4386263"/>
          <p14:tracePt t="122758" x="9551988" y="4329113"/>
          <p14:tracePt t="122774" x="9551988" y="4302125"/>
          <p14:tracePt t="122776" x="9539288" y="4260850"/>
          <p14:tracePt t="122791" x="9525000" y="4232275"/>
          <p14:tracePt t="122792" x="9510713" y="4203700"/>
          <p14:tracePt t="122808" x="9496425" y="4176713"/>
          <p14:tracePt t="122809" x="9455150" y="4133850"/>
          <p14:tracePt t="122824" x="9426575" y="4092575"/>
          <p14:tracePt t="122825" x="9412288" y="4064000"/>
          <p14:tracePt t="122841" x="9385300" y="4037013"/>
          <p14:tracePt t="122842" x="9356725" y="4008438"/>
          <p14:tracePt t="122857" x="9329738" y="3981450"/>
          <p14:tracePt t="122858" x="9286875" y="3952875"/>
          <p14:tracePt t="122859" x="9272588" y="3924300"/>
          <p14:tracePt t="122880" x="9245600" y="3911600"/>
          <p14:tracePt t="122880" x="9175750" y="3868738"/>
          <p14:tracePt t="122891" x="9147175" y="3868738"/>
          <p14:tracePt t="122908" x="9105900" y="3854450"/>
          <p14:tracePt t="122910" x="9063038" y="3854450"/>
          <p14:tracePt t="122911" x="9007475" y="3854450"/>
          <p14:tracePt t="122924" x="8993188" y="3854450"/>
          <p14:tracePt t="122942" x="8923338" y="3854450"/>
          <p14:tracePt t="122942" x="8867775" y="3868738"/>
          <p14:tracePt t="122958" x="8826500" y="3897313"/>
          <p14:tracePt t="122958" x="8770938" y="3924300"/>
          <p14:tracePt t="122974" x="8756650" y="3952875"/>
          <p14:tracePt t="122975" x="8701088" y="3994150"/>
          <p14:tracePt t="122991" x="8672513" y="4022725"/>
          <p14:tracePt t="122992" x="8658225" y="4037013"/>
          <p14:tracePt t="123008" x="8616950" y="4106863"/>
          <p14:tracePt t="123009" x="8588375" y="4148138"/>
          <p14:tracePt t="123024" x="8561388" y="4191000"/>
          <p14:tracePt t="123025" x="8518525" y="4232275"/>
          <p14:tracePt t="123041" x="8505825" y="4273550"/>
          <p14:tracePt t="123041" x="8477250" y="4343400"/>
          <p14:tracePt t="123058" x="8435975" y="4413250"/>
          <p14:tracePt t="123059" x="8407400" y="4468813"/>
          <p14:tracePt t="123074" x="8378825" y="4567238"/>
          <p14:tracePt t="123075" x="8351838" y="4637088"/>
          <p14:tracePt t="123091" x="8323263" y="4721225"/>
          <p14:tracePt t="123092" x="8296275" y="4818063"/>
          <p14:tracePt t="123108" x="8281988" y="4902200"/>
          <p14:tracePt t="123109" x="8267700" y="4986338"/>
          <p14:tracePt t="123124" x="8239125" y="5070475"/>
          <p14:tracePt t="123127" x="8239125" y="5167313"/>
          <p14:tracePt t="123127" x="8226425" y="5237163"/>
          <p14:tracePt t="123145" x="8226425" y="5321300"/>
          <p14:tracePt t="123145" x="8226425" y="5405438"/>
          <p14:tracePt t="123158" x="8226425" y="5475288"/>
          <p14:tracePt t="123174" x="8226425" y="5530850"/>
          <p14:tracePt t="123177" x="8226425" y="5614988"/>
          <p14:tracePt t="123177" x="8226425" y="5670550"/>
          <p14:tracePt t="123191" x="8226425" y="5726113"/>
          <p14:tracePt t="123208" x="8226425" y="5783263"/>
          <p14:tracePt t="123209" x="8253413" y="5865813"/>
          <p14:tracePt t="123224" x="8296275" y="5935663"/>
          <p14:tracePt t="123225" x="8323263" y="5978525"/>
          <p14:tracePt t="123241" x="8337550" y="6005513"/>
          <p14:tracePt t="123242" x="8393113" y="6075363"/>
          <p14:tracePt t="123257" x="8407400" y="6089650"/>
          <p14:tracePt t="123258" x="8448675" y="6130925"/>
          <p14:tracePt t="123274" x="8462963" y="6159500"/>
          <p14:tracePt t="123275" x="8491538" y="6188075"/>
          <p14:tracePt t="123291" x="8518525" y="6200775"/>
          <p14:tracePt t="123292" x="8547100" y="6215063"/>
          <p14:tracePt t="123308" x="8575675" y="6229350"/>
          <p14:tracePt t="123309" x="8602663" y="6229350"/>
          <p14:tracePt t="123324" x="8631238" y="6243638"/>
          <p14:tracePt t="123325" x="8643938" y="6243638"/>
          <p14:tracePt t="123341" x="8672513" y="6243638"/>
          <p14:tracePt t="123341" x="8701088" y="6243638"/>
          <p14:tracePt t="123358" x="8728075" y="6243638"/>
          <p14:tracePt t="123359" x="8742363" y="6243638"/>
          <p14:tracePt t="123374" x="8770938" y="6243638"/>
          <p14:tracePt t="123376" x="8783638" y="6243638"/>
          <p14:tracePt t="123376" x="8812213" y="6215063"/>
          <p14:tracePt t="123395" x="8826500" y="6215063"/>
          <p14:tracePt t="123395" x="8840788" y="6200775"/>
          <p14:tracePt t="123408" x="8853488" y="6188075"/>
          <p14:tracePt t="123424" x="8867775" y="6173788"/>
          <p14:tracePt t="123426" x="8882063" y="6159500"/>
          <p14:tracePt t="123426" x="8896350" y="6145213"/>
          <p14:tracePt t="123441" x="8910638" y="6145213"/>
          <p14:tracePt t="123459" x="8923338" y="6118225"/>
          <p14:tracePt t="123459" x="8937625" y="6118225"/>
          <p14:tracePt t="123460" x="8937625" y="6103938"/>
          <p14:tracePt t="123475" x="8951913" y="6089650"/>
          <p14:tracePt t="123491" x="8980488" y="6048375"/>
          <p14:tracePt t="123492" x="8993188" y="6034088"/>
          <p14:tracePt t="123507" x="8993188" y="6005513"/>
          <p14:tracePt t="123508" x="9007475" y="5992813"/>
          <p14:tracePt t="123524" x="9021763" y="5949950"/>
          <p14:tracePt t="123525" x="9036050" y="5922963"/>
          <p14:tracePt t="123541" x="9050338" y="5880100"/>
          <p14:tracePt t="123542" x="9063038" y="5838825"/>
          <p14:tracePt t="123558" x="9063038" y="5810250"/>
          <p14:tracePt t="123559" x="9077325" y="5783263"/>
          <p14:tracePt t="123574" x="9105900" y="5713413"/>
          <p14:tracePt t="123575" x="9105900" y="5699125"/>
          <p14:tracePt t="123591" x="9132888" y="5629275"/>
          <p14:tracePt t="123591" x="9132888" y="5586413"/>
          <p14:tracePt t="123608" x="9147175" y="5545138"/>
          <p14:tracePt t="123609" x="9161463" y="5489575"/>
          <p14:tracePt t="123624" x="9175750" y="5446713"/>
          <p14:tracePt t="123625" x="9190038" y="5376863"/>
          <p14:tracePt t="123641" x="9190038" y="5321300"/>
          <p14:tracePt t="123642" x="9202738" y="5251450"/>
          <p14:tracePt t="123657" x="9217025" y="5167313"/>
          <p14:tracePt t="123658" x="9217025" y="5084763"/>
          <p14:tracePt t="123675" x="9217025" y="5000625"/>
          <p14:tracePt t="123676" x="9217025" y="4887913"/>
          <p14:tracePt t="123676" x="9217025" y="4791075"/>
          <p14:tracePt t="123692" x="9217025" y="4706938"/>
          <p14:tracePt t="123709" x="9190038" y="4538663"/>
          <p14:tracePt t="123727" x="9175750" y="4497388"/>
          <p14:tracePt t="123728" x="9132888" y="4371975"/>
          <p14:tracePt t="123741" x="9120188" y="4329113"/>
          <p14:tracePt t="123741" x="9091613" y="4287838"/>
          <p14:tracePt t="123760" x="9077325" y="4260850"/>
          <p14:tracePt t="123761" x="9063038" y="4232275"/>
          <p14:tracePt t="123774" x="9036050" y="4203700"/>
          <p14:tracePt t="123775" x="9021763" y="4191000"/>
          <p14:tracePt t="123791" x="8993188" y="4176713"/>
          <p14:tracePt t="123792" x="8980488" y="4162425"/>
          <p14:tracePt t="123808" x="8937625" y="4162425"/>
          <p14:tracePt t="123809" x="8910638" y="4162425"/>
          <p14:tracePt t="123824" x="8867775" y="4162425"/>
          <p14:tracePt t="123825" x="8840788" y="4162425"/>
          <p14:tracePt t="123841" x="8783638" y="4162425"/>
          <p14:tracePt t="123842" x="8756650" y="4162425"/>
          <p14:tracePt t="123858" x="8728075" y="4176713"/>
          <p14:tracePt t="123859" x="8686800" y="4191000"/>
          <p14:tracePt t="123874" x="8658225" y="4217988"/>
          <p14:tracePt t="123875" x="8643938" y="4232275"/>
          <p14:tracePt t="123891" x="8602663" y="4246563"/>
          <p14:tracePt t="123892" x="8588375" y="4260850"/>
          <p14:tracePt t="123908" x="8575675" y="4273550"/>
          <p14:tracePt t="123910" x="8561388" y="4287838"/>
          <p14:tracePt t="123910" x="8547100" y="4302125"/>
          <p14:tracePt t="123928" x="8532813" y="4316413"/>
          <p14:tracePt t="123929" x="8518525" y="4329113"/>
          <p14:tracePt t="123941" x="8518525" y="4343400"/>
          <p14:tracePt t="123958" x="8505825" y="4357688"/>
          <p14:tracePt t="123959" x="8505825" y="4371975"/>
          <p14:tracePt t="123960" x="8505825" y="4386263"/>
          <p14:tracePt t="123974" x="8491538" y="4386263"/>
          <p14:tracePt t="123992" x="8491538" y="4413250"/>
          <p14:tracePt t="123993" x="8491538" y="4427538"/>
          <p14:tracePt t="123993" x="8491538" y="4441825"/>
          <p14:tracePt t="124008" x="8477250" y="4468813"/>
          <p14:tracePt t="124024" x="8462963" y="4511675"/>
          <p14:tracePt t="124025" x="8462963" y="4538663"/>
          <p14:tracePt t="124041" x="8462963" y="4567238"/>
          <p14:tracePt t="124042" x="8462963" y="4595813"/>
          <p14:tracePt t="124058" x="8448675" y="4637088"/>
          <p14:tracePt t="124059" x="8448675" y="4665663"/>
          <p14:tracePt t="124074" x="8448675" y="4706938"/>
          <p14:tracePt t="124075" x="8448675" y="4748213"/>
          <p14:tracePt t="124091" x="8448675" y="4776788"/>
          <p14:tracePt t="124092" x="8448675" y="4846638"/>
          <p14:tracePt t="124108" x="8448675" y="4887913"/>
          <p14:tracePt t="124109" x="8448675" y="4902200"/>
          <p14:tracePt t="124124" x="8448675" y="4945063"/>
          <p14:tracePt t="124125" x="8448675" y="4986338"/>
          <p14:tracePt t="124141" x="8448675" y="5027613"/>
          <p14:tracePt t="124142" x="8448675" y="5070475"/>
          <p14:tracePt t="124157" x="8448675" y="5111750"/>
          <p14:tracePt t="124158" x="8448675" y="5154613"/>
          <p14:tracePt t="124174" x="8448675" y="5181600"/>
          <p14:tracePt t="124175" x="8448675" y="5224463"/>
          <p14:tracePt t="124191" x="8462963" y="5251450"/>
          <p14:tracePt t="124193" x="8462963" y="5280025"/>
          <p14:tracePt t="124194" x="8477250" y="5294313"/>
          <p14:tracePt t="124212" x="8477250" y="5321300"/>
          <p14:tracePt t="124213" x="8491538" y="5349875"/>
          <p14:tracePt t="124224" x="8491538" y="5364163"/>
          <p14:tracePt t="124241" x="8505825" y="5376863"/>
          <p14:tracePt t="124243" x="8505825" y="5391150"/>
          <p14:tracePt t="124259" x="8518525" y="5405438"/>
          <p14:tracePt t="124275" x="8518525" y="5419725"/>
          <p14:tracePt t="124291" x="8532813" y="5434013"/>
          <p14:tracePt t="124324" x="8547100" y="543401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7" y="261468"/>
            <a:ext cx="4446213" cy="1320800"/>
          </a:xfrm>
        </p:spPr>
        <p:txBody>
          <a:bodyPr anchor="ctr">
            <a:normAutofit/>
          </a:bodyPr>
          <a:lstStyle/>
          <a:p>
            <a:r>
              <a:rPr lang="es-ES" dirty="0"/>
              <a:t>Técnicas a realizar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D897E-4DC4-AE4E-AE9E-469B648B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7" y="1582268"/>
            <a:ext cx="5055813" cy="3880773"/>
          </a:xfrm>
        </p:spPr>
        <p:txBody>
          <a:bodyPr>
            <a:normAutofit/>
          </a:bodyPr>
          <a:lstStyle/>
          <a:p>
            <a:r>
              <a:rPr lang="es-ES" sz="2800" dirty="0"/>
              <a:t>Bloqueos y Radiofrecuencias de nervios periféricos</a:t>
            </a:r>
          </a:p>
          <a:p>
            <a:pPr lvl="1"/>
            <a:r>
              <a:rPr lang="es-ES" sz="2400" dirty="0"/>
              <a:t>Técnicas eje </a:t>
            </a:r>
            <a:r>
              <a:rPr lang="es-ES" sz="2400" u="sng" dirty="0"/>
              <a:t>periférico</a:t>
            </a:r>
          </a:p>
          <a:p>
            <a:pPr lvl="1"/>
            <a:endParaRPr lang="es-ES" dirty="0"/>
          </a:p>
        </p:txBody>
      </p:sp>
      <p:pic>
        <p:nvPicPr>
          <p:cNvPr id="9218" name="Picture 2" descr="Bloqueo del nervio supraescapular | Dolopedia">
            <a:extLst>
              <a:ext uri="{FF2B5EF4-FFF2-40B4-BE49-F238E27FC236}">
                <a16:creationId xmlns:a16="http://schemas.microsoft.com/office/drawing/2014/main" id="{2632CA37-AC79-2747-96B4-D8E122C8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867" y="418434"/>
            <a:ext cx="5376012" cy="30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loqueo de los nervios geniculados | Dolopedia">
            <a:extLst>
              <a:ext uri="{FF2B5EF4-FFF2-40B4-BE49-F238E27FC236}">
                <a16:creationId xmlns:a16="http://schemas.microsoft.com/office/drawing/2014/main" id="{8B56CCBA-05D3-A445-B125-EBDFAD4E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37" y="3932434"/>
            <a:ext cx="5958191" cy="29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9143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dirty="0">
                <a:solidFill>
                  <a:schemeClr val="bg2"/>
                </a:solidFill>
              </a:rPr>
              <a:t>Dr. Carlos Ibor Miguel</a:t>
            </a:r>
            <a:endParaRPr lang="es-ES" sz="1400">
              <a:solidFill>
                <a:schemeClr val="bg2"/>
              </a:solidFill>
            </a:endParaRPr>
          </a:p>
          <a:p>
            <a:pPr algn="r">
              <a:spcAft>
                <a:spcPts val="600"/>
              </a:spcAft>
            </a:pPr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  <a:endParaRPr lang="es-ES" sz="1200">
              <a:solidFill>
                <a:schemeClr val="bg2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73B0431-2D69-2C4C-8924-21AB94F6A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82"/>
    </mc:Choice>
    <mc:Fallback>
      <p:transition spd="slow" advTm="117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805" x="11033125" y="55563"/>
          <p14:tracePt t="18812" x="11047413" y="125413"/>
          <p14:tracePt t="18819" x="11060113" y="195263"/>
          <p14:tracePt t="18837" x="11074400" y="279400"/>
          <p14:tracePt t="18837" x="11088688" y="349250"/>
          <p14:tracePt t="18844" x="11102975" y="433388"/>
          <p14:tracePt t="18861" x="11102975" y="530225"/>
          <p14:tracePt t="18862" x="11117263" y="614363"/>
          <p14:tracePt t="18868" x="11117263" y="698500"/>
          <p14:tracePt t="18886" x="11129963" y="782638"/>
          <p14:tracePt t="18886" x="11144250" y="893763"/>
          <p14:tracePt t="18894" x="11144250" y="977900"/>
          <p14:tracePt t="18901" x="11144250" y="1047750"/>
          <p14:tracePt t="18909" x="11144250" y="1144588"/>
          <p14:tracePt t="18925" x="11144250" y="1214438"/>
          <p14:tracePt t="18941" x="11144250" y="1298575"/>
          <p14:tracePt t="18942" x="11144250" y="1397000"/>
          <p14:tracePt t="18943" x="11144250" y="1466850"/>
          <p14:tracePt t="18957" x="11144250" y="1550988"/>
          <p14:tracePt t="18958" x="11144250" y="1620838"/>
          <p14:tracePt t="18974" x="11144250" y="1703388"/>
          <p14:tracePt t="18975" x="11144250" y="1773238"/>
          <p14:tracePt t="18990" x="11144250" y="1830388"/>
          <p14:tracePt t="18991" x="11129963" y="1912938"/>
          <p14:tracePt t="19007" x="11117263" y="1982788"/>
          <p14:tracePt t="19009" x="11088688" y="2039938"/>
          <p14:tracePt t="19024" x="11060113" y="2109788"/>
          <p14:tracePt t="19026" x="11033125" y="2165350"/>
          <p14:tracePt t="19041" x="10990263" y="2220913"/>
          <p14:tracePt t="19042" x="10948988" y="2276475"/>
          <p14:tracePt t="19057" x="10920413" y="2332038"/>
          <p14:tracePt t="19059" x="10879138" y="2374900"/>
          <p14:tracePt t="19074" x="10837863" y="2444750"/>
          <p14:tracePt t="19075" x="10795000" y="2486025"/>
          <p14:tracePt t="19090" x="10753725" y="2570163"/>
          <p14:tracePt t="19091" x="10698163" y="2654300"/>
          <p14:tracePt t="19108" x="10642600" y="2724150"/>
          <p14:tracePt t="19110" x="10585450" y="2820988"/>
          <p14:tracePt t="19110" x="10515600" y="2919413"/>
          <p14:tracePt t="19129" x="10445750" y="3003550"/>
          <p14:tracePt t="19129" x="10375900" y="3100388"/>
          <p14:tracePt t="19141" x="10306050" y="3184525"/>
          <p14:tracePt t="19158" x="10236200" y="3268663"/>
          <p14:tracePt t="19159" x="10180638" y="3324225"/>
          <p14:tracePt t="19160" x="10125075" y="3379788"/>
          <p14:tracePt t="19178" x="10083800" y="3435350"/>
          <p14:tracePt t="19179" x="10026650" y="3478213"/>
          <p14:tracePt t="19192" x="9985375" y="3505200"/>
          <p14:tracePt t="19208" x="9929813" y="3548063"/>
          <p14:tracePt t="19209" x="9859963" y="3589338"/>
          <p14:tracePt t="19210" x="9804400" y="3617913"/>
          <p14:tracePt t="19224" x="9720263" y="3659188"/>
          <p14:tracePt t="19225" x="9636125" y="3687763"/>
          <p14:tracePt t="19241" x="9539288" y="3729038"/>
          <p14:tracePt t="19243" x="9426575" y="3771900"/>
          <p14:tracePt t="19257" x="9231313" y="3841750"/>
          <p14:tracePt t="19258" x="9161463" y="3854450"/>
          <p14:tracePt t="19274" x="9021763" y="3897313"/>
          <p14:tracePt t="19275" x="8882063" y="3924300"/>
          <p14:tracePt t="19291" x="8742363" y="3952875"/>
          <p14:tracePt t="19293" x="8602663" y="3952875"/>
          <p14:tracePt t="19308" x="8491538" y="3967163"/>
          <p14:tracePt t="19309" x="8378825" y="3981450"/>
          <p14:tracePt t="19324" x="8281988" y="3981450"/>
          <p14:tracePt t="19325" x="8183563" y="3981450"/>
          <p14:tracePt t="19340" x="8099425" y="3981450"/>
          <p14:tracePt t="19341" x="8029575" y="3967163"/>
          <p14:tracePt t="19357" x="7974013" y="3938588"/>
          <p14:tracePt t="19359" x="7904163" y="3911600"/>
          <p14:tracePt t="19374" x="7834313" y="3854450"/>
          <p14:tracePt t="19377" x="7778750" y="3813175"/>
          <p14:tracePt t="19377" x="7708900" y="3757613"/>
          <p14:tracePt t="19395" x="7624763" y="3687763"/>
          <p14:tracePt t="19396" x="7542213" y="3617913"/>
          <p14:tracePt t="19407" x="7458075" y="3562350"/>
          <p14:tracePt t="19424" x="7388225" y="3492500"/>
          <p14:tracePt t="19426" x="7318375" y="3422650"/>
          <p14:tracePt t="19427" x="7248525" y="3352800"/>
          <p14:tracePt t="19441" x="7178675" y="3282950"/>
          <p14:tracePt t="19457" x="7123113" y="3198813"/>
          <p14:tracePt t="19458" x="7053263" y="3128963"/>
          <p14:tracePt t="19458" x="6996113" y="3044825"/>
          <p14:tracePt t="19475" x="6940550" y="2960688"/>
          <p14:tracePt t="19491" x="6800850" y="2751138"/>
          <p14:tracePt t="19492" x="6716713" y="2640013"/>
          <p14:tracePt t="19507" x="6646863" y="2541588"/>
          <p14:tracePt t="19508" x="6578600" y="2430463"/>
          <p14:tracePt t="19524" x="6508750" y="2319338"/>
          <p14:tracePt t="19526" x="6438900" y="2192338"/>
          <p14:tracePt t="19541" x="6381750" y="2081213"/>
          <p14:tracePt t="19541" x="6326188" y="1955800"/>
          <p14:tracePt t="19557" x="6270625" y="1843088"/>
          <p14:tracePt t="19558" x="6242050" y="1760538"/>
          <p14:tracePt t="19574" x="6229350" y="1676400"/>
          <p14:tracePt t="19576" x="6200775" y="1592263"/>
          <p14:tracePt t="19591" x="6200775" y="1508125"/>
          <p14:tracePt t="19607" x="6200775" y="1423988"/>
          <p14:tracePt t="19610" x="6200775" y="1397000"/>
          <p14:tracePt t="19624" x="6200775" y="1341438"/>
          <p14:tracePt t="19626" x="6215063" y="1298575"/>
          <p14:tracePt t="19641" x="6256338" y="1257300"/>
          <p14:tracePt t="19644" x="6326188" y="1173163"/>
          <p14:tracePt t="19644" x="6410325" y="1117600"/>
          <p14:tracePt t="19663" x="6508750" y="1033463"/>
          <p14:tracePt t="19663" x="6619875" y="949325"/>
          <p14:tracePt t="19674" x="6689725" y="893763"/>
          <p14:tracePt t="19691" x="6815138" y="796925"/>
          <p14:tracePt t="19693" x="6926263" y="712788"/>
          <p14:tracePt t="19693" x="7053263" y="628650"/>
          <p14:tracePt t="19707" x="7178675" y="544513"/>
          <p14:tracePt t="19724" x="7304088" y="474663"/>
          <p14:tracePt t="19727" x="7429500" y="419100"/>
          <p14:tracePt t="19727" x="7527925" y="377825"/>
          <p14:tracePt t="19742" x="7624763" y="349250"/>
          <p14:tracePt t="19758" x="7848600" y="320675"/>
          <p14:tracePt t="19759" x="7974013" y="307975"/>
          <p14:tracePt t="19774" x="8086725" y="307975"/>
          <p14:tracePt t="19775" x="8212138" y="307975"/>
          <p14:tracePt t="19791" x="8337550" y="307975"/>
          <p14:tracePt t="19792" x="8448675" y="334963"/>
          <p14:tracePt t="19807" x="8575675" y="377825"/>
          <p14:tracePt t="19808" x="8770938" y="447675"/>
          <p14:tracePt t="19824" x="8840788" y="488950"/>
          <p14:tracePt t="19825" x="9036050" y="587375"/>
          <p14:tracePt t="19841" x="9105900" y="642938"/>
          <p14:tracePt t="19841" x="9202738" y="727075"/>
          <p14:tracePt t="19858" x="9329738" y="823913"/>
          <p14:tracePt t="19859" x="9426575" y="922338"/>
          <p14:tracePt t="19875" x="9510713" y="1004888"/>
          <p14:tracePt t="19877" x="9621838" y="1117600"/>
          <p14:tracePt t="19891" x="9720263" y="1228725"/>
          <p14:tracePt t="19893" x="9804400" y="1327150"/>
          <p14:tracePt t="19893" x="9886950" y="1423988"/>
          <p14:tracePt t="19908" x="9944100" y="1522413"/>
          <p14:tracePt t="19924" x="10013950" y="1620838"/>
          <p14:tracePt t="19927" x="10055225" y="1690688"/>
          <p14:tracePt t="19927" x="10110788" y="1787525"/>
          <p14:tracePt t="19946" x="10139363" y="1871663"/>
          <p14:tracePt t="19946" x="10166350" y="1955800"/>
          <p14:tracePt t="19958" x="10194925" y="2039938"/>
          <p14:tracePt t="19974" x="10209213" y="2095500"/>
          <p14:tracePt t="19977" x="10223500" y="2192338"/>
          <p14:tracePt t="19977" x="10236200" y="2249488"/>
          <p14:tracePt t="19991" x="10236200" y="2319338"/>
          <p14:tracePt t="20008" x="10250488" y="2389188"/>
          <p14:tracePt t="20009" x="10250488" y="2444750"/>
          <p14:tracePt t="20010" x="10250488" y="2500313"/>
          <p14:tracePt t="20024" x="10250488" y="2570163"/>
          <p14:tracePt t="20025" x="10250488" y="2611438"/>
          <p14:tracePt t="20041" x="10223500" y="2667000"/>
          <p14:tracePt t="20043" x="10209213" y="2709863"/>
          <p14:tracePt t="20057" x="10166350" y="2765425"/>
          <p14:tracePt t="20058" x="10125075" y="2820988"/>
          <p14:tracePt t="20074" x="10069513" y="2876550"/>
          <p14:tracePt t="20075" x="10013950" y="2919413"/>
          <p14:tracePt t="20091" x="9944100" y="2974975"/>
          <p14:tracePt t="20092" x="9874250" y="3030538"/>
          <p14:tracePt t="20108" x="9804400" y="3086100"/>
          <p14:tracePt t="20109" x="9705975" y="3143250"/>
          <p14:tracePt t="20124" x="9566275" y="3254375"/>
          <p14:tracePt t="20126" x="9440863" y="3324225"/>
          <p14:tracePt t="20141" x="9315450" y="3379788"/>
          <p14:tracePt t="20143" x="9175750" y="3435350"/>
          <p14:tracePt t="20157" x="9021763" y="3505200"/>
          <p14:tracePt t="20158" x="8923338" y="3519488"/>
          <p14:tracePt t="20174" x="8770938" y="3562350"/>
          <p14:tracePt t="20177" x="8616950" y="3589338"/>
          <p14:tracePt t="20177" x="8462963" y="3617913"/>
          <p14:tracePt t="20195" x="8308975" y="3632200"/>
          <p14:tracePt t="20196" x="8169275" y="3632200"/>
          <p14:tracePt t="20207" x="8043863" y="3632200"/>
          <p14:tracePt t="20224" x="7918450" y="3632200"/>
          <p14:tracePt t="20228" x="7680325" y="3575050"/>
          <p14:tracePt t="20241" x="7583488" y="3533775"/>
          <p14:tracePt t="20257" x="7472363" y="3492500"/>
          <p14:tracePt t="20258" x="7388225" y="3449638"/>
          <p14:tracePt t="20258" x="7304088" y="3394075"/>
          <p14:tracePt t="20277" x="7234238" y="3352800"/>
          <p14:tracePt t="20277" x="7178675" y="3295650"/>
          <p14:tracePt t="20291" x="7123113" y="3240088"/>
          <p14:tracePt t="20308" x="7053263" y="3114675"/>
          <p14:tracePt t="20309" x="7010400" y="3073400"/>
          <p14:tracePt t="20324" x="6969125" y="2989263"/>
          <p14:tracePt t="20325" x="6954838" y="2933700"/>
          <p14:tracePt t="20341" x="6926263" y="2863850"/>
          <p14:tracePt t="20342" x="6913563" y="2779713"/>
          <p14:tracePt t="20358" x="6899275" y="2709863"/>
          <p14:tracePt t="20359" x="6884988" y="2640013"/>
          <p14:tracePt t="20374" x="6884988" y="2541588"/>
          <p14:tracePt t="20376" x="6884988" y="2444750"/>
          <p14:tracePt t="20390" x="6884988" y="2276475"/>
          <p14:tracePt t="20392" x="6884988" y="2136775"/>
          <p14:tracePt t="20407" x="6926263" y="1997075"/>
          <p14:tracePt t="20409" x="6954838" y="1927225"/>
          <p14:tracePt t="20424" x="7010400" y="1816100"/>
          <p14:tracePt t="20426" x="7065963" y="1703388"/>
          <p14:tracePt t="20427" x="7094538" y="1662113"/>
          <p14:tracePt t="20446" x="7123113" y="1592263"/>
          <p14:tracePt t="20446" x="7164388" y="1536700"/>
          <p14:tracePt t="20457" x="7205663" y="1508125"/>
          <p14:tracePt t="20474" x="7234238" y="1466850"/>
          <p14:tracePt t="20476" x="7262813" y="1452563"/>
          <p14:tracePt t="20477" x="7289800" y="1438275"/>
          <p14:tracePt t="20495" x="7332663" y="1423988"/>
          <p14:tracePt t="20496" x="7359650" y="1411288"/>
          <p14:tracePt t="20508" x="7402513" y="1397000"/>
          <p14:tracePt t="20524" x="7443788" y="1397000"/>
          <p14:tracePt t="20527" x="7499350" y="1368425"/>
          <p14:tracePt t="20527" x="7569200" y="1354138"/>
          <p14:tracePt t="20542" x="7653338" y="1341438"/>
          <p14:tracePt t="20558" x="7820025" y="1284288"/>
          <p14:tracePt t="20574" x="8058150" y="1228725"/>
          <p14:tracePt t="20575" x="8183563" y="1214438"/>
          <p14:tracePt t="20591" x="8421688" y="1187450"/>
          <p14:tracePt t="20592" x="8575675" y="1173163"/>
          <p14:tracePt t="20607" x="8756650" y="1173163"/>
          <p14:tracePt t="20609" x="8923338" y="1173163"/>
          <p14:tracePt t="20624" x="9120188" y="1173163"/>
          <p14:tracePt t="20626" x="9315450" y="1173163"/>
          <p14:tracePt t="20641" x="9496425" y="1173163"/>
          <p14:tracePt t="20642" x="9691688" y="1214438"/>
          <p14:tracePt t="20658" x="9761538" y="1243013"/>
          <p14:tracePt t="20659" x="9901238" y="1284288"/>
          <p14:tracePt t="20674" x="10026650" y="1341438"/>
          <p14:tracePt t="20675" x="10139363" y="1397000"/>
          <p14:tracePt t="20691" x="10223500" y="1452563"/>
          <p14:tracePt t="20691" x="10306050" y="1508125"/>
          <p14:tracePt t="20707" x="10363200" y="1563688"/>
          <p14:tracePt t="20709" x="10418763" y="1633538"/>
          <p14:tracePt t="20710" x="10460038" y="1703388"/>
          <p14:tracePt t="20729" x="10502900" y="1773238"/>
          <p14:tracePt t="20730" x="10529888" y="1857375"/>
          <p14:tracePt t="20741" x="10558463" y="1941513"/>
          <p14:tracePt t="20758" x="10572750" y="2039938"/>
          <p14:tracePt t="20760" x="10599738" y="2136775"/>
          <p14:tracePt t="20761" x="10614025" y="2235200"/>
          <p14:tracePt t="20774" x="10628313" y="2346325"/>
          <p14:tracePt t="20791" x="10628313" y="2444750"/>
          <p14:tracePt t="20794" x="10642600" y="2570163"/>
          <p14:tracePt t="20794" x="10642600" y="2667000"/>
          <p14:tracePt t="20808" x="10642600" y="2765425"/>
          <p14:tracePt t="20824" x="10642600" y="2876550"/>
          <p14:tracePt t="20826" x="10642600" y="3044825"/>
          <p14:tracePt t="20841" x="10628313" y="3128963"/>
          <p14:tracePt t="20842" x="10614025" y="3198813"/>
          <p14:tracePt t="20858" x="10599738" y="3268663"/>
          <p14:tracePt t="20859" x="10572750" y="3338513"/>
          <p14:tracePt t="20874" x="10558463" y="3394075"/>
          <p14:tracePt t="20876" x="10529888" y="3449638"/>
          <p14:tracePt t="20890" x="10515600" y="3505200"/>
          <p14:tracePt t="20892" x="10474325" y="3562350"/>
          <p14:tracePt t="20907" x="10445750" y="3617913"/>
          <p14:tracePt t="20908" x="10418763" y="3659188"/>
          <p14:tracePt t="20924" x="10375900" y="3687763"/>
          <p14:tracePt t="20925" x="10348913" y="3729038"/>
          <p14:tracePt t="20941" x="10306050" y="3757613"/>
          <p14:tracePt t="20942" x="10250488" y="3784600"/>
          <p14:tracePt t="20958" x="10180638" y="3813175"/>
          <p14:tracePt t="20960" x="10125075" y="3841750"/>
          <p14:tracePt t="20960" x="10055225" y="3854450"/>
          <p14:tracePt t="20979" x="9971088" y="3868738"/>
          <p14:tracePt t="20980" x="9874250" y="3883025"/>
          <p14:tracePt t="20991" x="9790113" y="3883025"/>
          <p14:tracePt t="21007" x="9664700" y="3897313"/>
          <p14:tracePt t="21010" x="9551988" y="3911600"/>
          <p14:tracePt t="21010" x="9426575" y="3911600"/>
          <p14:tracePt t="21029" x="9315450" y="3911600"/>
          <p14:tracePt t="21029" x="9202738" y="3911600"/>
          <p14:tracePt t="21041" x="9105900" y="3911600"/>
          <p14:tracePt t="21057" x="9007475" y="3911600"/>
          <p14:tracePt t="21058" x="8937625" y="3911600"/>
          <p14:tracePt t="21059" x="8882063" y="3911600"/>
          <p14:tracePt t="21075" x="8812213" y="3911600"/>
          <p14:tracePt t="21092" x="8728075" y="3897313"/>
          <p14:tracePt t="21108" x="8631238" y="3868738"/>
          <p14:tracePt t="21109" x="8602663" y="3868738"/>
          <p14:tracePt t="21124" x="8575675" y="3854450"/>
          <p14:tracePt t="21126" x="8532813" y="3841750"/>
          <p14:tracePt t="21141" x="8518525" y="3827463"/>
          <p14:tracePt t="21143" x="8505825" y="3827463"/>
          <p14:tracePt t="21158" x="8491538" y="3827463"/>
          <p14:tracePt t="21159" x="8477250" y="3827463"/>
          <p14:tracePt t="25799" x="8462963" y="3827463"/>
          <p14:tracePt t="25816" x="8435975" y="3813175"/>
          <p14:tracePt t="25816" x="8393113" y="3784600"/>
          <p14:tracePt t="25823" x="8351838" y="3757613"/>
          <p14:tracePt t="25842" x="8296275" y="3743325"/>
          <p14:tracePt t="25842" x="8197850" y="3687763"/>
          <p14:tracePt t="25849" x="8072438" y="3632200"/>
          <p14:tracePt t="25857" x="7918450" y="3589338"/>
          <p14:tracePt t="25874" x="7737475" y="3548063"/>
          <p14:tracePt t="25875" x="7513638" y="3492500"/>
          <p14:tracePt t="25891" x="7275513" y="3435350"/>
          <p14:tracePt t="25892" x="7038975" y="3408363"/>
          <p14:tracePt t="25908" x="6773863" y="3352800"/>
          <p14:tracePt t="25909" x="6270625" y="3268663"/>
          <p14:tracePt t="25924" x="5935663" y="3213100"/>
          <p14:tracePt t="25925" x="5753100" y="3198813"/>
          <p14:tracePt t="25941" x="5111750" y="3128963"/>
          <p14:tracePt t="25942" x="4706938" y="3114675"/>
          <p14:tracePt t="25958" x="4511675" y="3100388"/>
          <p14:tracePt t="25960" x="4133850" y="3100388"/>
          <p14:tracePt t="25960" x="3729038" y="3100388"/>
          <p14:tracePt t="25978" x="3394075" y="3100388"/>
          <p14:tracePt t="25978" x="3254375" y="3100388"/>
          <p14:tracePt t="25991" x="2989263" y="3100388"/>
          <p14:tracePt t="26007" x="2751138" y="3114675"/>
          <p14:tracePt t="26008" x="2555875" y="3155950"/>
          <p14:tracePt t="26008" x="2374900" y="3184525"/>
          <p14:tracePt t="26026" x="2247900" y="3225800"/>
          <p14:tracePt t="26026" x="2136775" y="3282950"/>
          <p14:tracePt t="26041" x="2052638" y="3324225"/>
          <p14:tracePt t="26058" x="1927225" y="3435350"/>
          <p14:tracePt t="26059" x="1885950" y="3478213"/>
          <p14:tracePt t="26074" x="1843088" y="3533775"/>
          <p14:tracePt t="26074" x="1816100" y="3575050"/>
          <p14:tracePt t="26091" x="1801813" y="3603625"/>
          <p14:tracePt t="26091" x="1787525" y="3659188"/>
          <p14:tracePt t="26108" x="1773238" y="3687763"/>
          <p14:tracePt t="26109" x="1758950" y="3771900"/>
          <p14:tracePt t="26124" x="1746250" y="3798888"/>
          <p14:tracePt t="26124" x="1746250" y="3868738"/>
          <p14:tracePt t="26141" x="1731963" y="3981450"/>
          <p14:tracePt t="26142" x="1731963" y="4106863"/>
          <p14:tracePt t="26157" x="1731963" y="4217988"/>
          <p14:tracePt t="26158" x="1731963" y="4316413"/>
          <p14:tracePt t="26174" x="1731963" y="4441825"/>
          <p14:tracePt t="26175" x="1731963" y="4581525"/>
          <p14:tracePt t="26190" x="1758950" y="4721225"/>
          <p14:tracePt t="26191" x="1801813" y="4832350"/>
          <p14:tracePt t="26208" x="1843088" y="4957763"/>
          <p14:tracePt t="26209" x="1898650" y="5084763"/>
          <p14:tracePt t="26224" x="1955800" y="5181600"/>
          <p14:tracePt t="26226" x="1997075" y="5251450"/>
          <p14:tracePt t="26227" x="2052638" y="5335588"/>
          <p14:tracePt t="26245" x="2122488" y="5405438"/>
          <p14:tracePt t="26245" x="2178050" y="5475288"/>
          <p14:tracePt t="26257" x="2247900" y="5545138"/>
          <p14:tracePt t="26274" x="2305050" y="5586413"/>
          <p14:tracePt t="26276" x="2374900" y="5656263"/>
          <p14:tracePt t="26276" x="2444750" y="5699125"/>
          <p14:tracePt t="26293" x="2514600" y="5740400"/>
          <p14:tracePt t="26294" x="2597150" y="5795963"/>
          <p14:tracePt t="26308" x="2667000" y="5838825"/>
          <p14:tracePt t="26324" x="2751138" y="5865813"/>
          <p14:tracePt t="26325" x="2835275" y="5922963"/>
          <p14:tracePt t="26325" x="2932113" y="5949950"/>
          <p14:tracePt t="26341" x="3016250" y="5978525"/>
          <p14:tracePt t="26341" x="3114675" y="6005513"/>
          <p14:tracePt t="26357" x="3240088" y="6034088"/>
          <p14:tracePt t="26358" x="3435350" y="6075363"/>
          <p14:tracePt t="26374" x="3575050" y="6103938"/>
          <p14:tracePt t="26374" x="3729038" y="6103938"/>
          <p14:tracePt t="26391" x="3883025" y="6118225"/>
          <p14:tracePt t="26391" x="4078288" y="6130925"/>
          <p14:tracePt t="26408" x="4273550" y="6130925"/>
          <p14:tracePt t="26409" x="4483100" y="6130925"/>
          <p14:tracePt t="26424" x="4719638" y="6130925"/>
          <p14:tracePt t="26425" x="4957763" y="6130925"/>
          <p14:tracePt t="26441" x="5208588" y="6118225"/>
          <p14:tracePt t="26442" x="5307013" y="6103938"/>
          <p14:tracePt t="26457" x="5502275" y="6061075"/>
          <p14:tracePt t="26459" x="5697538" y="6019800"/>
          <p14:tracePt t="26474" x="5880100" y="5964238"/>
          <p14:tracePt t="26475" x="6145213" y="5880100"/>
          <p14:tracePt t="26491" x="6284913" y="5810250"/>
          <p14:tracePt t="26493" x="6354763" y="5783263"/>
          <p14:tracePt t="26508" x="6480175" y="5713413"/>
          <p14:tracePt t="26509" x="6605588" y="5656263"/>
          <p14:tracePt t="26509" x="6704013" y="5614988"/>
          <p14:tracePt t="26528" x="6815138" y="5559425"/>
          <p14:tracePt t="26528" x="6899275" y="5516563"/>
          <p14:tracePt t="26541" x="6983413" y="5475288"/>
          <p14:tracePt t="26558" x="7038975" y="5446713"/>
          <p14:tracePt t="26560" x="7065963" y="5434013"/>
          <p14:tracePt t="26560" x="7178675" y="5376863"/>
          <p14:tracePt t="26575" x="7234238" y="5364163"/>
          <p14:tracePt t="26591" x="7318375" y="5294313"/>
          <p14:tracePt t="26607" x="7359650" y="5251450"/>
          <p14:tracePt t="26608" x="7499350" y="5140325"/>
          <p14:tracePt t="26624" x="7569200" y="5070475"/>
          <p14:tracePt t="26625" x="7624763" y="5000625"/>
          <p14:tracePt t="26641" x="7708900" y="4930775"/>
          <p14:tracePt t="26642" x="7793038" y="4846638"/>
          <p14:tracePt t="26658" x="7848600" y="4776788"/>
          <p14:tracePt t="26659" x="7918450" y="4721225"/>
          <p14:tracePt t="26674" x="7974013" y="4651375"/>
          <p14:tracePt t="26674" x="8016875" y="4595813"/>
          <p14:tracePt t="26691" x="8043863" y="4567238"/>
          <p14:tracePt t="26692" x="8072438" y="4525963"/>
          <p14:tracePt t="26708" x="8099425" y="4483100"/>
          <p14:tracePt t="26709" x="8113713" y="4468813"/>
          <p14:tracePt t="26724" x="8128000" y="4456113"/>
          <p14:tracePt t="26989" x="8142288" y="4441825"/>
          <p14:tracePt t="26995" x="8169275" y="4413250"/>
          <p14:tracePt t="27012" x="8267700" y="4329113"/>
          <p14:tracePt t="27012" x="8308975" y="4302125"/>
          <p14:tracePt t="27030" x="8407400" y="4217988"/>
          <p14:tracePt t="27030" x="8491538" y="4121150"/>
          <p14:tracePt t="27037" x="8602663" y="4037013"/>
          <p14:tracePt t="27044" x="8701088" y="3938588"/>
          <p14:tracePt t="27061" x="8797925" y="3827463"/>
          <p14:tracePt t="27062" x="8910638" y="3743325"/>
          <p14:tracePt t="27074" x="8980488" y="3659188"/>
          <p14:tracePt t="27092" x="9036050" y="3589338"/>
          <p14:tracePt t="27092" x="9077325" y="3562350"/>
          <p14:tracePt t="27093" x="9120188" y="3519488"/>
          <p14:tracePt t="27108" x="9161463" y="3478213"/>
          <p14:tracePt t="27124" x="9217025" y="3422650"/>
          <p14:tracePt t="27124" x="9245600" y="3394075"/>
          <p14:tracePt t="27141" x="9245600" y="3379788"/>
          <p14:tracePt t="27142" x="9259888" y="3379788"/>
          <p14:tracePt t="27158" x="9272588" y="3365500"/>
          <p14:tracePt t="27158" x="9272588" y="3352800"/>
          <p14:tracePt t="27174" x="9286875" y="3352800"/>
          <p14:tracePt t="27191" x="9286875" y="3338513"/>
          <p14:tracePt t="27255" x="9272588" y="3338513"/>
          <p14:tracePt t="27279" x="9259888" y="3352800"/>
          <p14:tracePt t="27303" x="9245600" y="3352800"/>
          <p14:tracePt t="27303" x="9245600" y="3365500"/>
          <p14:tracePt t="35451" x="9245600" y="3338513"/>
          <p14:tracePt t="35464" x="9259888" y="3309938"/>
          <p14:tracePt t="35470" x="9286875" y="3268663"/>
          <p14:tracePt t="35478" x="9315450" y="3213100"/>
          <p14:tracePt t="35491" x="9356725" y="3143250"/>
          <p14:tracePt t="35508" x="9385300" y="3073400"/>
          <p14:tracePt t="35509" x="9426575" y="3003550"/>
          <p14:tracePt t="35509" x="9455150" y="2919413"/>
          <p14:tracePt t="35524" x="9482138" y="2849563"/>
          <p14:tracePt t="35525" x="9510713" y="2779713"/>
          <p14:tracePt t="35543" x="9525000" y="2709863"/>
          <p14:tracePt t="35543" x="9551988" y="2654300"/>
          <p14:tracePt t="35558" x="9566275" y="2584450"/>
          <p14:tracePt t="35559" x="9580563" y="2514600"/>
          <p14:tracePt t="35574" x="9594850" y="2459038"/>
          <p14:tracePt t="35575" x="9609138" y="2430463"/>
          <p14:tracePt t="35591" x="9609138" y="2374900"/>
          <p14:tracePt t="35592" x="9621838" y="2332038"/>
          <p14:tracePt t="35607" x="9621838" y="2290763"/>
          <p14:tracePt t="35608" x="9621838" y="2249488"/>
          <p14:tracePt t="35624" x="9621838" y="2220913"/>
          <p14:tracePt t="35624" x="9621838" y="2192338"/>
          <p14:tracePt t="35641" x="9621838" y="2165350"/>
          <p14:tracePt t="35642" x="9609138" y="2122488"/>
          <p14:tracePt t="35658" x="9594850" y="2095500"/>
          <p14:tracePt t="35659" x="9566275" y="2066925"/>
          <p14:tracePt t="35674" x="9525000" y="2052638"/>
          <p14:tracePt t="35675" x="9482138" y="2025650"/>
          <p14:tracePt t="35691" x="9440863" y="1997075"/>
          <p14:tracePt t="35691" x="9385300" y="1982788"/>
          <p14:tracePt t="35708" x="9329738" y="1955800"/>
          <p14:tracePt t="35709" x="9259888" y="1955800"/>
          <p14:tracePt t="35709" x="9190038" y="1941513"/>
          <p14:tracePt t="35727" x="9105900" y="1927225"/>
          <p14:tracePt t="35728" x="9007475" y="1912938"/>
          <p14:tracePt t="35741" x="8923338" y="1912938"/>
          <p14:tracePt t="35758" x="8826500" y="1912938"/>
          <p14:tracePt t="35760" x="8742363" y="1912938"/>
          <p14:tracePt t="35760" x="8658225" y="1912938"/>
          <p14:tracePt t="35775" x="8631238" y="1912938"/>
          <p14:tracePt t="35791" x="8505825" y="1912938"/>
          <p14:tracePt t="35792" x="8477250" y="1912938"/>
          <p14:tracePt t="35793" x="8421688" y="1912938"/>
          <p14:tracePt t="35808" x="8393113" y="1912938"/>
          <p14:tracePt t="35809" x="8351838" y="1912938"/>
          <p14:tracePt t="35824" x="8323263" y="1912938"/>
          <p14:tracePt t="35825" x="8308975" y="1912938"/>
          <p14:tracePt t="35841" x="8296275" y="1912938"/>
          <p14:tracePt t="35842" x="8281988" y="1912938"/>
          <p14:tracePt t="35857" x="8267700" y="1912938"/>
          <p14:tracePt t="36245" x="8267700" y="1900238"/>
          <p14:tracePt t="36245" x="8267700" y="1885950"/>
          <p14:tracePt t="36262" x="8267700" y="1843088"/>
          <p14:tracePt t="36262" x="8239125" y="1801813"/>
          <p14:tracePt t="36269" x="8197850" y="1746250"/>
          <p14:tracePt t="36277" x="8169275" y="1690688"/>
          <p14:tracePt t="36294" x="8128000" y="1633538"/>
          <p14:tracePt t="36295" x="8086725" y="1577975"/>
          <p14:tracePt t="36309" x="8029575" y="1522413"/>
          <p14:tracePt t="36325" x="7904163" y="1423988"/>
          <p14:tracePt t="36326" x="7834313" y="1382713"/>
          <p14:tracePt t="36342" x="7750175" y="1327150"/>
          <p14:tracePt t="36342" x="7667625" y="1284288"/>
          <p14:tracePt t="36358" x="7569200" y="1257300"/>
          <p14:tracePt t="36359" x="7485063" y="1214438"/>
          <p14:tracePt t="36374" x="7402513" y="1187450"/>
          <p14:tracePt t="36375" x="7289800" y="1173163"/>
          <p14:tracePt t="36391" x="7178675" y="1144588"/>
          <p14:tracePt t="36392" x="7065963" y="1144588"/>
          <p14:tracePt t="36407" x="6954838" y="1144588"/>
          <p14:tracePt t="36408" x="6843713" y="1144588"/>
          <p14:tracePt t="36424" x="6759575" y="1144588"/>
          <p14:tracePt t="36424" x="6716713" y="1144588"/>
          <p14:tracePt t="36441" x="6646863" y="1144588"/>
          <p14:tracePt t="36442" x="6591300" y="1144588"/>
          <p14:tracePt t="36457" x="6535738" y="1144588"/>
          <p14:tracePt t="36458" x="6494463" y="1144588"/>
          <p14:tracePt t="36474" x="6424613" y="1144588"/>
          <p14:tracePt t="36491" x="6410325" y="1158875"/>
          <p14:tracePt t="36493" x="6396038" y="1158875"/>
          <p14:tracePt t="36494" x="6381750" y="1158875"/>
          <p14:tracePt t="36512" x="6381750" y="1173163"/>
          <p14:tracePt t="36513" x="6369050" y="1173163"/>
          <p14:tracePt t="36541" x="6369050" y="1187450"/>
          <p14:tracePt t="36592" x="6381750" y="1201738"/>
          <p14:tracePt t="36634" x="6396038" y="1201738"/>
          <p14:tracePt t="36658" x="6410325" y="1201738"/>
          <p14:tracePt t="36692" x="6424613" y="1201738"/>
          <p14:tracePt t="36724" x="6438900" y="1201738"/>
          <p14:tracePt t="36758" x="6451600" y="1201738"/>
          <p14:tracePt t="36774" x="6451600" y="1187450"/>
          <p14:tracePt t="37538" x="6480175" y="1158875"/>
          <p14:tracePt t="37558" x="6521450" y="1144588"/>
          <p14:tracePt t="37559" x="6564313" y="1117600"/>
          <p14:tracePt t="37571" x="6619875" y="1089025"/>
          <p14:tracePt t="37572" x="6689725" y="1074738"/>
          <p14:tracePt t="37579" x="6759575" y="1047750"/>
          <p14:tracePt t="37591" x="6843713" y="1019175"/>
          <p14:tracePt t="37608" x="6940550" y="1004888"/>
          <p14:tracePt t="37610" x="7024688" y="992188"/>
          <p14:tracePt t="37610" x="7094538" y="977900"/>
          <p14:tracePt t="37624" x="7135813" y="977900"/>
          <p14:tracePt t="37641" x="7205663" y="977900"/>
          <p14:tracePt t="37642" x="7248525" y="977900"/>
          <p14:tracePt t="37643" x="7289800" y="977900"/>
          <p14:tracePt t="37661" x="7318375" y="992188"/>
          <p14:tracePt t="37661" x="7345363" y="1004888"/>
          <p14:tracePt t="37674" x="7373938" y="1019175"/>
          <p14:tracePt t="37675" x="7402513" y="1047750"/>
          <p14:tracePt t="37691" x="7402513" y="1062038"/>
          <p14:tracePt t="37692" x="7415213" y="1074738"/>
          <p14:tracePt t="37708" x="7429500" y="1103313"/>
          <p14:tracePt t="37709" x="7443788" y="1131888"/>
          <p14:tracePt t="37724" x="7443788" y="1144588"/>
          <p14:tracePt t="37725" x="7458075" y="1173163"/>
          <p14:tracePt t="37741" x="7458075" y="1187450"/>
          <p14:tracePt t="37741" x="7472363" y="1214438"/>
          <p14:tracePt t="37757" x="7472363" y="1228725"/>
          <p14:tracePt t="37758" x="7472363" y="1243013"/>
          <p14:tracePt t="37774" x="7472363" y="1257300"/>
          <p14:tracePt t="37776" x="7472363" y="1271588"/>
          <p14:tracePt t="37791" x="7472363" y="1284288"/>
          <p14:tracePt t="37792" x="7472363" y="1298575"/>
          <p14:tracePt t="37808" x="7485063" y="1312863"/>
          <p14:tracePt t="37809" x="7485063" y="1327150"/>
          <p14:tracePt t="42449" x="7472363" y="1327150"/>
          <p14:tracePt t="42455" x="7443788" y="1327150"/>
          <p14:tracePt t="42473" x="7402513" y="1327150"/>
          <p14:tracePt t="42474" x="7359650" y="1327150"/>
          <p14:tracePt t="42492" x="7304088" y="1327150"/>
          <p14:tracePt t="42493" x="7262813" y="1327150"/>
          <p14:tracePt t="42505" x="7205663" y="1327150"/>
          <p14:tracePt t="42505" x="7164388" y="1327150"/>
          <p14:tracePt t="42512" x="7108825" y="1327150"/>
          <p14:tracePt t="42529" x="7065963" y="1327150"/>
          <p14:tracePt t="42530" x="7010400" y="1327150"/>
          <p14:tracePt t="42541" x="6954838" y="1312863"/>
          <p14:tracePt t="42558" x="6913563" y="1312863"/>
          <p14:tracePt t="42560" x="6856413" y="1312863"/>
          <p14:tracePt t="42560" x="6843713" y="1298575"/>
          <p14:tracePt t="42578" x="6786563" y="1298575"/>
          <p14:tracePt t="42579" x="6745288" y="1284288"/>
          <p14:tracePt t="42591" x="6716713" y="1284288"/>
          <p14:tracePt t="42608" x="6689725" y="1271588"/>
          <p14:tracePt t="42609" x="6646863" y="1271588"/>
          <p14:tracePt t="42610" x="6619875" y="1271588"/>
          <p14:tracePt t="42625" x="6605588" y="1257300"/>
          <p14:tracePt t="42641" x="6564313" y="1243013"/>
          <p14:tracePt t="42641" x="6535738" y="1243013"/>
          <p14:tracePt t="42660" x="6535738" y="1228725"/>
          <p14:tracePt t="42660" x="6521450" y="1228725"/>
          <p14:tracePt t="42674" x="6508750" y="1214438"/>
          <p14:tracePt t="42691" x="6494463" y="1214438"/>
          <p14:tracePt t="42819" x="6480175" y="1228725"/>
          <p14:tracePt t="42900" x="6480175" y="1243013"/>
          <p14:tracePt t="42974" x="6494463" y="1243013"/>
          <p14:tracePt t="43160" x="6494463" y="1257300"/>
          <p14:tracePt t="43507" x="6508750" y="1257300"/>
          <p14:tracePt t="43556" x="6508750" y="1271588"/>
          <p14:tracePt t="43589" x="6521450" y="1271588"/>
          <p14:tracePt t="43595" x="6521450" y="1284288"/>
          <p14:tracePt t="43612" x="6535738" y="1284288"/>
          <p14:tracePt t="43636" x="6550025" y="1284288"/>
          <p14:tracePt t="43636" x="6550025" y="1298575"/>
          <p14:tracePt t="43653" x="6564313" y="1298575"/>
          <p14:tracePt t="43654" x="6578600" y="1298575"/>
          <p14:tracePt t="43661" x="6591300" y="1298575"/>
          <p14:tracePt t="43678" x="6619875" y="1312863"/>
          <p14:tracePt t="43678" x="6634163" y="1312863"/>
          <p14:tracePt t="43692" x="6646863" y="1312863"/>
          <p14:tracePt t="43708" x="6661150" y="1327150"/>
          <p14:tracePt t="43708" x="6689725" y="1327150"/>
          <p14:tracePt t="43709" x="6704013" y="1341438"/>
          <p14:tracePt t="43724" x="6716713" y="1341438"/>
          <p14:tracePt t="43725" x="6745288" y="1354138"/>
          <p14:tracePt t="43741" x="6759575" y="1354138"/>
          <p14:tracePt t="43742" x="6786563" y="1368425"/>
          <p14:tracePt t="43758" x="6815138" y="1397000"/>
          <p14:tracePt t="43759" x="6829425" y="1397000"/>
          <p14:tracePt t="43774" x="6856413" y="1423988"/>
          <p14:tracePt t="43775" x="6870700" y="1423988"/>
          <p14:tracePt t="43791" x="6899275" y="1452563"/>
          <p14:tracePt t="43792" x="6913563" y="1466850"/>
          <p14:tracePt t="43807" x="6926263" y="1481138"/>
          <p14:tracePt t="43808" x="6954838" y="1508125"/>
          <p14:tracePt t="43824" x="6969125" y="1522413"/>
          <p14:tracePt t="43825" x="6996113" y="1536700"/>
          <p14:tracePt t="43841" x="7010400" y="1563688"/>
          <p14:tracePt t="43842" x="7038975" y="1592263"/>
          <p14:tracePt t="43858" x="7080250" y="1633538"/>
          <p14:tracePt t="43859" x="7094538" y="1662113"/>
          <p14:tracePt t="43874" x="7123113" y="1690688"/>
          <p14:tracePt t="43875" x="7150100" y="1731963"/>
          <p14:tracePt t="43891" x="7164388" y="1746250"/>
          <p14:tracePt t="43893" x="7192963" y="1773238"/>
          <p14:tracePt t="43893" x="7205663" y="1816100"/>
          <p14:tracePt t="43911" x="7234238" y="1843088"/>
          <p14:tracePt t="43911" x="7248525" y="1871663"/>
          <p14:tracePt t="43924" x="7262813" y="1885950"/>
          <p14:tracePt t="43941" x="7275513" y="1927225"/>
          <p14:tracePt t="43943" x="7289800" y="1941513"/>
          <p14:tracePt t="43943" x="7289800" y="1970088"/>
          <p14:tracePt t="43961" x="7304088" y="1982788"/>
          <p14:tracePt t="43961" x="7304088" y="1997075"/>
          <p14:tracePt t="43975" x="7318375" y="2025650"/>
          <p14:tracePt t="43991" x="7332663" y="2052638"/>
          <p14:tracePt t="43991" x="7332663" y="2081213"/>
          <p14:tracePt t="44008" x="7345363" y="2095500"/>
          <p14:tracePt t="44009" x="7345363" y="2122488"/>
          <p14:tracePt t="44024" x="7345363" y="2136775"/>
          <p14:tracePt t="44025" x="7345363" y="2151063"/>
          <p14:tracePt t="44041" x="7345363" y="2165350"/>
          <p14:tracePt t="44041" x="7345363" y="2179638"/>
          <p14:tracePt t="44057" x="7345363" y="2192338"/>
          <p14:tracePt t="44058" x="7345363" y="2206625"/>
          <p14:tracePt t="44074" x="7345363" y="2220913"/>
          <p14:tracePt t="44075" x="7359650" y="2235200"/>
          <p14:tracePt t="44091" x="7359650" y="2276475"/>
          <p14:tracePt t="44092" x="7359650" y="2290763"/>
          <p14:tracePt t="44108" x="7359650" y="2332038"/>
          <p14:tracePt t="44109" x="7359650" y="2360613"/>
          <p14:tracePt t="44124" x="7359650" y="2389188"/>
          <p14:tracePt t="44125" x="7359650" y="2416175"/>
          <p14:tracePt t="44141" x="7359650" y="2444750"/>
          <p14:tracePt t="44141" x="7359650" y="2459038"/>
          <p14:tracePt t="44158" x="7359650" y="2500313"/>
          <p14:tracePt t="44159" x="7359650" y="2514600"/>
          <p14:tracePt t="44174" x="7359650" y="2541588"/>
          <p14:tracePt t="44176" x="7359650" y="2555875"/>
          <p14:tracePt t="44176" x="7359650" y="2584450"/>
          <p14:tracePt t="44195" x="7359650" y="2597150"/>
          <p14:tracePt t="44195" x="7359650" y="2625725"/>
          <p14:tracePt t="44208" x="7359650" y="2640013"/>
          <p14:tracePt t="44224" x="7359650" y="2681288"/>
          <p14:tracePt t="44225" x="7345363" y="2724150"/>
          <p14:tracePt t="44243" x="7345363" y="2751138"/>
          <p14:tracePt t="44244" x="7345363" y="2779713"/>
          <p14:tracePt t="44258" x="7332663" y="2806700"/>
          <p14:tracePt t="44259" x="7332663" y="2835275"/>
          <p14:tracePt t="44274" x="7318375" y="2849563"/>
          <p14:tracePt t="44275" x="7318375" y="2876550"/>
          <p14:tracePt t="44291" x="7318375" y="2890838"/>
          <p14:tracePt t="44291" x="7304088" y="2905125"/>
          <p14:tracePt t="44307" x="7304088" y="2919413"/>
          <p14:tracePt t="44308" x="7304088" y="2933700"/>
          <p14:tracePt t="44324" x="7289800" y="2946400"/>
          <p14:tracePt t="44325" x="7289800" y="2974975"/>
          <p14:tracePt t="44341" x="7275513" y="2989263"/>
          <p14:tracePt t="44342" x="7275513" y="3003550"/>
          <p14:tracePt t="44358" x="7262813" y="3016250"/>
          <p14:tracePt t="44359" x="7262813" y="3030538"/>
          <p14:tracePt t="44374" x="7248525" y="3044825"/>
          <p14:tracePt t="44391" x="7248525" y="3059113"/>
          <p14:tracePt t="44391" x="7234238" y="3059113"/>
          <p14:tracePt t="44408" x="7219950" y="3059113"/>
          <p14:tracePt t="44409" x="7219950" y="3073400"/>
          <p14:tracePt t="44424" x="7205663" y="3073400"/>
          <p14:tracePt t="44427" x="7178675" y="3086100"/>
          <p14:tracePt t="44445" x="7164388" y="3086100"/>
          <p14:tracePt t="44457" x="7150100" y="3086100"/>
          <p14:tracePt t="44474" x="7135813" y="3086100"/>
          <p14:tracePt t="44475" x="7123113" y="3086100"/>
          <p14:tracePt t="44475" x="7108825" y="3100388"/>
          <p14:tracePt t="44493" x="7094538" y="3100388"/>
          <p14:tracePt t="44494" x="7080250" y="3100388"/>
          <p14:tracePt t="44508" x="7065963" y="3100388"/>
          <p14:tracePt t="44525" x="7053263" y="3100388"/>
          <p14:tracePt t="44541" x="7024688" y="3100388"/>
          <p14:tracePt t="44558" x="7010400" y="3100388"/>
          <p14:tracePt t="44575" x="6996113" y="3100388"/>
          <p14:tracePt t="44591" x="6983413" y="3100388"/>
          <p14:tracePt t="44608" x="6969125" y="3100388"/>
          <p14:tracePt t="44625" x="6954838" y="3100388"/>
          <p14:tracePt t="44641" x="6940550" y="3100388"/>
          <p14:tracePt t="44641" x="6940550" y="3086100"/>
          <p14:tracePt t="44658" x="6926263" y="3086100"/>
          <p14:tracePt t="44674" x="6926263" y="3073400"/>
          <p14:tracePt t="44691" x="6913563" y="3073400"/>
          <p14:tracePt t="44692" x="6913563" y="3059113"/>
          <p14:tracePt t="44711" x="6913563" y="3044825"/>
          <p14:tracePt t="44724" x="6913563" y="3030538"/>
          <p14:tracePt t="44759" x="6899275" y="3016250"/>
          <p14:tracePt t="44794" x="6899275" y="3003550"/>
          <p14:tracePt t="44858" x="6899275" y="2989263"/>
          <p14:tracePt t="44888" x="6913563" y="2989263"/>
          <p14:tracePt t="44928" x="6926263" y="2989263"/>
          <p14:tracePt t="44946" x="6940550" y="2989263"/>
          <p14:tracePt t="44971" x="6954838" y="2989263"/>
          <p14:tracePt t="44977" x="6969125" y="2989263"/>
          <p14:tracePt t="45024" x="6983413" y="2989263"/>
          <p14:tracePt t="45042" x="6983413" y="3003550"/>
          <p14:tracePt t="45058" x="6996113" y="3003550"/>
          <p14:tracePt t="45074" x="6996113" y="3016250"/>
          <p14:tracePt t="45075" x="7010400" y="3030538"/>
          <p14:tracePt t="45091" x="7024688" y="3044825"/>
          <p14:tracePt t="45091" x="7024688" y="3059113"/>
          <p14:tracePt t="45108" x="7038975" y="3059113"/>
          <p14:tracePt t="45109" x="7038975" y="3073400"/>
          <p14:tracePt t="45124" x="7053263" y="3086100"/>
          <p14:tracePt t="45125" x="7065963" y="3086100"/>
          <p14:tracePt t="45141" x="7080250" y="3100388"/>
          <p14:tracePt t="45142" x="7094538" y="3100388"/>
          <p14:tracePt t="45158" x="7108825" y="3114675"/>
          <p14:tracePt t="45159" x="7108825" y="3128963"/>
          <p14:tracePt t="45174" x="7123113" y="3128963"/>
          <p14:tracePt t="45176" x="7135813" y="3143250"/>
          <p14:tracePt t="45191" x="7150100" y="3143250"/>
          <p14:tracePt t="45208" x="7164388" y="3155950"/>
          <p14:tracePt t="45209" x="7178675" y="3155950"/>
          <p14:tracePt t="45225" x="7192963" y="3155950"/>
          <p14:tracePt t="45241" x="7205663" y="3155950"/>
          <p14:tracePt t="45258" x="7219950" y="3170238"/>
          <p14:tracePt t="45260" x="7234238" y="3170238"/>
          <p14:tracePt t="45278" x="7262813" y="3170238"/>
          <p14:tracePt t="45291" x="7275513" y="3170238"/>
          <p14:tracePt t="45309" x="7289800" y="3170238"/>
          <p14:tracePt t="45310" x="7304088" y="3170238"/>
          <p14:tracePt t="45310" x="7318375" y="3170238"/>
          <p14:tracePt t="45326" x="7332663" y="3170238"/>
          <p14:tracePt t="45341" x="7345363" y="3170238"/>
          <p14:tracePt t="45357" x="7359650" y="3155950"/>
          <p14:tracePt t="45375" x="7359650" y="3143250"/>
          <p14:tracePt t="45391" x="7373938" y="3143250"/>
          <p14:tracePt t="45408" x="7373938" y="3128963"/>
          <p14:tracePt t="45441" x="7373938" y="3114675"/>
          <p14:tracePt t="45475" x="7373938" y="3100388"/>
          <p14:tracePt t="45508" x="7373938" y="3086100"/>
          <p14:tracePt t="45558" x="7373938" y="3073400"/>
          <p14:tracePt t="45576" x="7359650" y="3073400"/>
          <p14:tracePt t="45608" x="7345363" y="3073400"/>
          <p14:tracePt t="45625" x="7332663" y="3073400"/>
          <p14:tracePt t="45658" x="7318375" y="3073400"/>
          <p14:tracePt t="45676" x="7304088" y="3073400"/>
          <p14:tracePt t="45691" x="7289800" y="3073400"/>
          <p14:tracePt t="45724" x="7275513" y="3073400"/>
          <p14:tracePt t="45741" x="7262813" y="3073400"/>
          <p14:tracePt t="45758" x="7262813" y="3086100"/>
          <p14:tracePt t="45774" x="7248525" y="3086100"/>
          <p14:tracePt t="45775" x="7248525" y="3100388"/>
          <p14:tracePt t="45791" x="7234238" y="3100388"/>
          <p14:tracePt t="45807" x="7234238" y="3114675"/>
          <p14:tracePt t="45810" x="7234238" y="3128963"/>
          <p14:tracePt t="45841" x="7219950" y="3128963"/>
          <p14:tracePt t="45843" x="7219950" y="3143250"/>
          <p14:tracePt t="45857" x="7219950" y="3155950"/>
          <p14:tracePt t="45877" x="7219950" y="3170238"/>
          <p14:tracePt t="45909" x="7219950" y="3184525"/>
          <p14:tracePt t="45941" x="7219950" y="3198813"/>
          <p14:tracePt t="45992" x="7234238" y="3198813"/>
          <p14:tracePt t="46025" x="7248525" y="3198813"/>
          <p14:tracePt t="46043" x="7262813" y="3184525"/>
          <p14:tracePt t="46062" x="7275513" y="3184525"/>
          <p14:tracePt t="46062" x="7275513" y="3170238"/>
          <p14:tracePt t="46091" x="7275513" y="3155950"/>
          <p14:tracePt t="46093" x="7289800" y="3155950"/>
          <p14:tracePt t="46093" x="7289800" y="3143250"/>
          <p14:tracePt t="46125" x="7289800" y="3128963"/>
          <p14:tracePt t="46126" x="7289800" y="3114675"/>
          <p14:tracePt t="46159" x="7289800" y="3100388"/>
          <p14:tracePt t="46215" x="7275513" y="3100388"/>
          <p14:tracePt t="46240" x="7262813" y="3100388"/>
          <p14:tracePt t="46246" x="7248525" y="3100388"/>
          <p14:tracePt t="46281" x="7234238" y="3100388"/>
          <p14:tracePt t="46288" x="7234238" y="3114675"/>
          <p14:tracePt t="46295" x="7219950" y="3114675"/>
          <p14:tracePt t="46312" x="7219950" y="3128963"/>
          <p14:tracePt t="46325" x="7219950" y="3143250"/>
          <p14:tracePt t="46358" x="7219950" y="3155950"/>
          <p14:tracePt t="46392" x="7219950" y="3170238"/>
          <p14:tracePt t="46458" x="7234238" y="3170238"/>
          <p14:tracePt t="46490" x="7248525" y="3170238"/>
          <p14:tracePt t="46506" x="7248525" y="3155950"/>
          <p14:tracePt t="46513" x="7262813" y="3143250"/>
          <p14:tracePt t="46530" x="7262813" y="3128963"/>
          <p14:tracePt t="46554" x="7262813" y="3114675"/>
          <p14:tracePt t="46594" x="7262813" y="3100388"/>
          <p14:tracePt t="46683" x="7262813" y="3114675"/>
          <p14:tracePt t="46716" x="7262813" y="3128963"/>
          <p14:tracePt t="46755" x="7262813" y="3143250"/>
          <p14:tracePt t="46837" x="7262813" y="3155950"/>
          <p14:tracePt t="47485" x="7304088" y="3143250"/>
          <p14:tracePt t="47485" x="7359650" y="3128963"/>
          <p14:tracePt t="47493" x="7415213" y="3114675"/>
          <p14:tracePt t="47500" x="7472363" y="3086100"/>
          <p14:tracePt t="47516" x="7542213" y="3059113"/>
          <p14:tracePt t="47517" x="7612063" y="3030538"/>
          <p14:tracePt t="47524" x="7639050" y="3030538"/>
          <p14:tracePt t="47530" x="7680325" y="3016250"/>
          <p14:tracePt t="47548" x="7723188" y="2989263"/>
          <p14:tracePt t="47549" x="7764463" y="2974975"/>
          <p14:tracePt t="47558" x="7793038" y="2960688"/>
          <p14:tracePt t="47574" x="7820025" y="2946400"/>
          <p14:tracePt t="47575" x="7848600" y="2946400"/>
          <p14:tracePt t="47591" x="7862888" y="2933700"/>
          <p14:tracePt t="47593" x="7877175" y="2933700"/>
          <p14:tracePt t="47608" x="7877175" y="2919413"/>
          <p14:tracePt t="47609" x="7889875" y="2919413"/>
          <p14:tracePt t="47625" x="7904163" y="2919413"/>
          <p14:tracePt t="47702" x="7904163" y="2905125"/>
          <p14:tracePt t="47752" x="7889875" y="2905125"/>
          <p14:tracePt t="47764" x="7877175" y="2905125"/>
          <p14:tracePt t="47782" x="7862888" y="2905125"/>
          <p14:tracePt t="47800" x="7848600" y="2905125"/>
          <p14:tracePt t="47824" x="7834313" y="2905125"/>
          <p14:tracePt t="47858" x="7820025" y="2905125"/>
          <p14:tracePt t="47875" x="7820025" y="2919413"/>
          <p14:tracePt t="47908" x="7820025" y="2933700"/>
          <p14:tracePt t="47987" x="7834313" y="2933700"/>
          <p14:tracePt t="48010" x="7848600" y="2933700"/>
          <p14:tracePt t="48010" x="7848600" y="2919413"/>
          <p14:tracePt t="48017" x="7877175" y="2890838"/>
          <p14:tracePt t="48035" x="7904163" y="2863850"/>
          <p14:tracePt t="48035" x="7932738" y="2835275"/>
          <p14:tracePt t="48042" x="7974013" y="2794000"/>
          <p14:tracePt t="48057" x="8029575" y="2751138"/>
          <p14:tracePt t="48058" x="8072438" y="2709863"/>
          <p14:tracePt t="48074" x="8128000" y="2667000"/>
          <p14:tracePt t="48075" x="8197850" y="2640013"/>
          <p14:tracePt t="48091" x="8267700" y="2597150"/>
          <p14:tracePt t="48092" x="8337550" y="2555875"/>
          <p14:tracePt t="48108" x="8421688" y="2514600"/>
          <p14:tracePt t="48108" x="8505825" y="2486025"/>
          <p14:tracePt t="48125" x="8588375" y="2459038"/>
          <p14:tracePt t="48125" x="8658225" y="2430463"/>
          <p14:tracePt t="48141" x="8701088" y="2416175"/>
          <p14:tracePt t="48141" x="8770938" y="2389188"/>
          <p14:tracePt t="48158" x="8826500" y="2374900"/>
          <p14:tracePt t="48159" x="8882063" y="2346325"/>
          <p14:tracePt t="48174" x="8923338" y="2332038"/>
          <p14:tracePt t="48176" x="8966200" y="2319338"/>
          <p14:tracePt t="48191" x="9007475" y="2305050"/>
          <p14:tracePt t="48192" x="9036050" y="2290763"/>
          <p14:tracePt t="48194" x="9077325" y="2276475"/>
          <p14:tracePt t="48212" x="9105900" y="2262188"/>
          <p14:tracePt t="48212" x="9132888" y="2249488"/>
          <p14:tracePt t="48224" x="9161463" y="2235200"/>
          <p14:tracePt t="48241" x="9175750" y="2235200"/>
          <p14:tracePt t="48243" x="9175750" y="2220913"/>
          <p14:tracePt t="48243" x="9190038" y="2220913"/>
          <p14:tracePt t="48471" x="9202738" y="2220913"/>
          <p14:tracePt t="48477" x="9245600" y="2220913"/>
          <p14:tracePt t="48496" x="9272588" y="2206625"/>
          <p14:tracePt t="48496" x="9329738" y="2179638"/>
          <p14:tracePt t="48503" x="9371013" y="2165350"/>
          <p14:tracePt t="48512" x="9482138" y="2122488"/>
          <p14:tracePt t="48524" x="9580563" y="2081213"/>
          <p14:tracePt t="48542" x="9677400" y="2025650"/>
          <p14:tracePt t="48543" x="9790113" y="1970088"/>
          <p14:tracePt t="48544" x="9886950" y="1927225"/>
          <p14:tracePt t="48559" x="9929813" y="1900238"/>
          <p14:tracePt t="48575" x="10026650" y="1857375"/>
          <p14:tracePt t="48576" x="10069513" y="1830388"/>
          <p14:tracePt t="48591" x="10083800" y="1830388"/>
          <p14:tracePt t="48591" x="10096500" y="1816100"/>
          <p14:tracePt t="48608" x="10110788" y="1816100"/>
          <p14:tracePt t="48657" x="10096500" y="1816100"/>
          <p14:tracePt t="48658" x="10083800" y="1816100"/>
          <p14:tracePt t="48665" x="10069513" y="1816100"/>
          <p14:tracePt t="48672" x="10040938" y="1801813"/>
          <p14:tracePt t="48678" x="10026650" y="1801813"/>
          <p14:tracePt t="48696" x="9985375" y="1787525"/>
          <p14:tracePt t="48696" x="9956800" y="1773238"/>
          <p14:tracePt t="48713" x="9915525" y="1760538"/>
          <p14:tracePt t="48714" x="9874250" y="1760538"/>
          <p14:tracePt t="48724" x="9817100" y="1746250"/>
          <p14:tracePt t="48741" x="9790113" y="1731963"/>
          <p14:tracePt t="48743" x="9747250" y="1731963"/>
          <p14:tracePt t="48743" x="9705975" y="1717675"/>
          <p14:tracePt t="48762" x="9664700" y="1717675"/>
          <p14:tracePt t="48763" x="9636125" y="1703388"/>
          <p14:tracePt t="48775" x="9621838" y="1690688"/>
          <p14:tracePt t="48791" x="9609138" y="1690688"/>
          <p14:tracePt t="48793" x="9594850" y="1676400"/>
          <p14:tracePt t="48793" x="9580563" y="1676400"/>
          <p14:tracePt t="48808" x="9580563" y="1662113"/>
          <p14:tracePt t="48891" x="9594850" y="1662113"/>
          <p14:tracePt t="48905" x="9609138" y="1662113"/>
          <p14:tracePt t="48923" x="9609138" y="1676400"/>
          <p14:tracePt t="48925" x="9621838" y="1690688"/>
          <p14:tracePt t="48932" x="9650413" y="1703388"/>
          <p14:tracePt t="48941" x="9664700" y="1717675"/>
          <p14:tracePt t="48958" x="9691688" y="1731963"/>
          <p14:tracePt t="48959" x="9720263" y="1760538"/>
          <p14:tracePt t="48975" x="9734550" y="1787525"/>
          <p14:tracePt t="48976" x="9761538" y="1816100"/>
          <p14:tracePt t="48991" x="9790113" y="1830388"/>
          <p14:tracePt t="48992" x="9817100" y="1857375"/>
          <p14:tracePt t="49008" x="9831388" y="1871663"/>
          <p14:tracePt t="49008" x="9845675" y="1885950"/>
          <p14:tracePt t="49025" x="9874250" y="1900238"/>
          <p14:tracePt t="49026" x="9886950" y="1912938"/>
          <p14:tracePt t="49026" x="9901238" y="1927225"/>
          <p14:tracePt t="49045" x="9915525" y="1927225"/>
          <p14:tracePt t="49045" x="9944100" y="1927225"/>
          <p14:tracePt t="49058" x="9956800" y="1927225"/>
          <p14:tracePt t="49075" x="9999663" y="1927225"/>
          <p14:tracePt t="49075" x="10026650" y="1927225"/>
          <p14:tracePt t="49075" x="10055225" y="1927225"/>
          <p14:tracePt t="49093" x="10096500" y="1927225"/>
          <p14:tracePt t="49093" x="10139363" y="1912938"/>
          <p14:tracePt t="49108" x="10166350" y="1900238"/>
          <p14:tracePt t="49108" x="10194925" y="1871663"/>
          <p14:tracePt t="49124" x="10223500" y="1857375"/>
          <p14:tracePt t="49125" x="10250488" y="1843088"/>
          <p14:tracePt t="49141" x="10264775" y="1830388"/>
          <p14:tracePt t="49143" x="10279063" y="1801813"/>
          <p14:tracePt t="49158" x="10293350" y="1801813"/>
          <p14:tracePt t="49159" x="10306050" y="1787525"/>
          <p14:tracePt t="49245" x="10306050" y="1801813"/>
          <p14:tracePt t="49262" x="10306050" y="1816100"/>
          <p14:tracePt t="49263" x="10293350" y="1830388"/>
          <p14:tracePt t="49270" x="10279063" y="1857375"/>
          <p14:tracePt t="49287" x="10250488" y="1871663"/>
          <p14:tracePt t="49288" x="10236200" y="1900238"/>
          <p14:tracePt t="49295" x="10209213" y="1912938"/>
          <p14:tracePt t="49308" x="10166350" y="1927225"/>
          <p14:tracePt t="49324" x="10153650" y="1927225"/>
          <p14:tracePt t="49327" x="10110788" y="1941513"/>
          <p14:tracePt t="49327" x="10055225" y="1955800"/>
          <p14:tracePt t="49341" x="10026650" y="1955800"/>
          <p14:tracePt t="49359" x="9956800" y="1970088"/>
          <p14:tracePt t="49360" x="9859963" y="1970088"/>
          <p14:tracePt t="49375" x="9831388" y="1970088"/>
          <p14:tracePt t="49376" x="9761538" y="1970088"/>
          <p14:tracePt t="49391" x="9734550" y="1970088"/>
          <p14:tracePt t="49392" x="9691688" y="1970088"/>
          <p14:tracePt t="49408" x="9650413" y="1970088"/>
          <p14:tracePt t="49408" x="9609138" y="1970088"/>
          <p14:tracePt t="49424" x="9566275" y="1970088"/>
          <p14:tracePt t="49425" x="9539288" y="1970088"/>
          <p14:tracePt t="49441" x="9510713" y="1955800"/>
          <p14:tracePt t="49442" x="9482138" y="1941513"/>
          <p14:tracePt t="49458" x="9469438" y="1927225"/>
          <p14:tracePt t="49458" x="9455150" y="1912938"/>
          <p14:tracePt t="49475" x="9440863" y="1900238"/>
          <p14:tracePt t="49475" x="9426575" y="1900238"/>
          <p14:tracePt t="49491" x="9426575" y="1885950"/>
          <p14:tracePt t="49492" x="9412288" y="1871663"/>
          <p14:tracePt t="49604" x="9426575" y="1871663"/>
          <p14:tracePt t="49618" x="9426575" y="1885950"/>
          <p14:tracePt t="49636" x="9440863" y="1885950"/>
          <p14:tracePt t="49636" x="9469438" y="1900238"/>
          <p14:tracePt t="49643" x="9510713" y="1912938"/>
          <p14:tracePt t="49658" x="9551988" y="1927225"/>
          <p14:tracePt t="49659" x="9580563" y="1941513"/>
          <p14:tracePt t="49675" x="9636125" y="1955800"/>
          <p14:tracePt t="49676" x="9664700" y="1955800"/>
          <p14:tracePt t="49691" x="9720263" y="1970088"/>
          <p14:tracePt t="49692" x="9761538" y="1982788"/>
          <p14:tracePt t="49708" x="9804400" y="1982788"/>
          <p14:tracePt t="49709" x="9859963" y="1997075"/>
          <p14:tracePt t="49725" x="9886950" y="1997075"/>
          <p14:tracePt t="49726" x="9929813" y="1997075"/>
          <p14:tracePt t="49741" x="9971088" y="1997075"/>
          <p14:tracePt t="49741" x="10013950" y="1997075"/>
          <p14:tracePt t="49758" x="10040938" y="1997075"/>
          <p14:tracePt t="49759" x="10069513" y="1997075"/>
          <p14:tracePt t="49775" x="10096500" y="1997075"/>
          <p14:tracePt t="49775" x="10125075" y="1997075"/>
          <p14:tracePt t="49791" x="10153650" y="1997075"/>
          <p14:tracePt t="49791" x="10166350" y="1997075"/>
          <p14:tracePt t="49809" x="10180638" y="1982788"/>
          <p14:tracePt t="49810" x="10209213" y="1982788"/>
          <p14:tracePt t="49811" x="10209213" y="1970088"/>
          <p14:tracePt t="49829" x="10223500" y="1955800"/>
          <p14:tracePt t="49858" x="10223500" y="1941513"/>
          <p14:tracePt t="49877" x="10209213" y="1941513"/>
          <p14:tracePt t="49891" x="10194925" y="1941513"/>
          <p14:tracePt t="49910" x="10180638" y="1941513"/>
          <p14:tracePt t="49910" x="10153650" y="1941513"/>
          <p14:tracePt t="49924" x="10125075" y="1941513"/>
          <p14:tracePt t="49925" x="10110788" y="1941513"/>
          <p14:tracePt t="49941" x="10069513" y="1941513"/>
          <p14:tracePt t="49941" x="10026650" y="1941513"/>
          <p14:tracePt t="49959" x="9985375" y="1941513"/>
          <p14:tracePt t="49960" x="9944100" y="1941513"/>
          <p14:tracePt t="49975" x="9886950" y="1941513"/>
          <p14:tracePt t="49975" x="9831388" y="1941513"/>
          <p14:tracePt t="49991" x="9804400" y="1941513"/>
          <p14:tracePt t="49991" x="9761538" y="1941513"/>
          <p14:tracePt t="50008" x="9705975" y="1941513"/>
          <p14:tracePt t="50009" x="9664700" y="1941513"/>
          <p14:tracePt t="50024" x="9636125" y="1941513"/>
          <p14:tracePt t="50025" x="9594850" y="1927225"/>
          <p14:tracePt t="50041" x="9566275" y="1912938"/>
          <p14:tracePt t="50042" x="9551988" y="1912938"/>
          <p14:tracePt t="50058" x="9539288" y="1900238"/>
          <p14:tracePt t="50058" x="9525000" y="1900238"/>
          <p14:tracePt t="50074" x="9510713" y="1885950"/>
          <p14:tracePt t="50091" x="9496425" y="1871663"/>
          <p14:tracePt t="50110" x="9496425" y="1857375"/>
          <p14:tracePt t="50209" x="9496425" y="1871663"/>
          <p14:tracePt t="50242" x="9510713" y="1871663"/>
          <p14:tracePt t="50250" x="9525000" y="1871663"/>
          <p14:tracePt t="50257" x="9539288" y="1871663"/>
          <p14:tracePt t="50264" x="9566275" y="1885950"/>
          <p14:tracePt t="50282" x="9594850" y="1885950"/>
          <p14:tracePt t="50283" x="9636125" y="1900238"/>
          <p14:tracePt t="50291" x="9677400" y="1900238"/>
          <p14:tracePt t="50307" x="9691688" y="1912938"/>
          <p14:tracePt t="50308" x="9734550" y="1927225"/>
          <p14:tracePt t="50324" x="9817100" y="1941513"/>
          <p14:tracePt t="50341" x="9859963" y="1955800"/>
          <p14:tracePt t="50342" x="9886950" y="1955800"/>
          <p14:tracePt t="50358" x="9915525" y="1970088"/>
          <p14:tracePt t="50360" x="9944100" y="1982788"/>
          <p14:tracePt t="50361" x="9971088" y="1982788"/>
          <p14:tracePt t="50379" x="9985375" y="1982788"/>
          <p14:tracePt t="50380" x="10013950" y="1982788"/>
          <p14:tracePt t="50391" x="10026650" y="1982788"/>
          <p14:tracePt t="50408" x="10040938" y="1982788"/>
          <p14:tracePt t="50409" x="10055225" y="1982788"/>
          <p14:tracePt t="50427" x="10069513" y="1982788"/>
          <p14:tracePt t="50441" x="10083800" y="1982788"/>
          <p14:tracePt t="50459" x="10096500" y="1982788"/>
          <p14:tracePt t="50474" x="10096500" y="1970088"/>
          <p14:tracePt t="50548" x="10083800" y="1970088"/>
          <p14:tracePt t="50555" x="10069513" y="1970088"/>
          <p14:tracePt t="50575" x="10055225" y="1970088"/>
          <p14:tracePt t="50588" x="10040938" y="1970088"/>
          <p14:tracePt t="50595" x="10026650" y="1970088"/>
          <p14:tracePt t="50614" x="10013950" y="1970088"/>
          <p14:tracePt t="50641" x="9999663" y="1970088"/>
          <p14:tracePt t="50644" x="9985375" y="1970088"/>
          <p14:tracePt t="50658" x="9971088" y="1970088"/>
          <p14:tracePt t="50677" x="9956800" y="1970088"/>
          <p14:tracePt t="50677" x="9929813" y="1970088"/>
          <p14:tracePt t="50691" x="9915525" y="1970088"/>
          <p14:tracePt t="50709" x="9901238" y="1970088"/>
          <p14:tracePt t="50710" x="9886950" y="1970088"/>
          <p14:tracePt t="50710" x="9859963" y="1955800"/>
          <p14:tracePt t="50725" x="9817100" y="1955800"/>
          <p14:tracePt t="50741" x="9804400" y="1955800"/>
          <p14:tracePt t="50742" x="9734550" y="1941513"/>
          <p14:tracePt t="50758" x="9705975" y="1941513"/>
          <p14:tracePt t="50759" x="9677400" y="1941513"/>
          <p14:tracePt t="50774" x="9650413" y="1927225"/>
          <p14:tracePt t="50775" x="9636125" y="1912938"/>
          <p14:tracePt t="50791" x="9621838" y="1912938"/>
          <p14:tracePt t="50792" x="9594850" y="1912938"/>
          <p14:tracePt t="50808" x="9594850" y="1900238"/>
          <p14:tracePt t="50825" x="9580563" y="1900238"/>
          <p14:tracePt t="50888" x="9594850" y="1900238"/>
          <p14:tracePt t="50913" x="9609138" y="1900238"/>
          <p14:tracePt t="50941" x="9621838" y="1900238"/>
          <p14:tracePt t="50944" x="9636125" y="1900238"/>
          <p14:tracePt t="50944" x="9650413" y="1900238"/>
          <p14:tracePt t="50958" x="9664700" y="1900238"/>
          <p14:tracePt t="50975" x="9691688" y="1900238"/>
          <p14:tracePt t="50975" x="9705975" y="1900238"/>
          <p14:tracePt t="50976" x="9734550" y="1912938"/>
          <p14:tracePt t="50992" x="9761538" y="1927225"/>
          <p14:tracePt t="50993" x="9790113" y="1955800"/>
          <p14:tracePt t="51008" x="9817100" y="1970088"/>
          <p14:tracePt t="51008" x="9845675" y="1982788"/>
          <p14:tracePt t="51025" x="9874250" y="1997075"/>
          <p14:tracePt t="51025" x="9886950" y="2011363"/>
          <p14:tracePt t="51041" x="9915525" y="2025650"/>
          <p14:tracePt t="51042" x="9929813" y="2025650"/>
          <p14:tracePt t="51058" x="9944100" y="2039938"/>
          <p14:tracePt t="51075" x="9956800" y="2052638"/>
          <p14:tracePt t="51108" x="9956800" y="2066925"/>
          <p14:tracePt t="51155" x="9944100" y="2066925"/>
          <p14:tracePt t="51179" x="9929813" y="2066925"/>
          <p14:tracePt t="51180" x="9915525" y="2066925"/>
          <p14:tracePt t="51191" x="9901238" y="2066925"/>
          <p14:tracePt t="51208" x="9886950" y="2066925"/>
          <p14:tracePt t="51209" x="9859963" y="2052638"/>
          <p14:tracePt t="51225" x="9845675" y="2039938"/>
          <p14:tracePt t="51227" x="9817100" y="2039938"/>
          <p14:tracePt t="51227" x="9775825" y="2025650"/>
          <p14:tracePt t="51242" x="9734550" y="2025650"/>
          <p14:tracePt t="51258" x="9691688" y="2011363"/>
          <p14:tracePt t="51258" x="9664700" y="1997075"/>
          <p14:tracePt t="51259" x="9621838" y="1997075"/>
          <p14:tracePt t="51277" x="9594850" y="1982788"/>
          <p14:tracePt t="51277" x="9539288" y="1982788"/>
          <p14:tracePt t="51291" x="9496425" y="1970088"/>
          <p14:tracePt t="51292" x="9455150" y="1970088"/>
          <p14:tracePt t="51308" x="9426575" y="1955800"/>
          <p14:tracePt t="51309" x="9399588" y="1955800"/>
          <p14:tracePt t="51324" x="9371013" y="1941513"/>
          <p14:tracePt t="51326" x="9342438" y="1941513"/>
          <p14:tracePt t="51341" x="9329738" y="1941513"/>
          <p14:tracePt t="51341" x="9301163" y="1941513"/>
          <p14:tracePt t="51358" x="9286875" y="1941513"/>
          <p14:tracePt t="51359" x="9272588" y="1941513"/>
          <p14:tracePt t="51375" x="9259888" y="1941513"/>
          <p14:tracePt t="51376" x="9245600" y="1941513"/>
          <p14:tracePt t="51391" x="9231313" y="1941513"/>
          <p14:tracePt t="51392" x="9217025" y="1941513"/>
          <p14:tracePt t="51408" x="9202738" y="1941513"/>
          <p14:tracePt t="51409" x="9190038" y="1941513"/>
          <p14:tracePt t="51425" x="9175750" y="1941513"/>
          <p14:tracePt t="52423" x="9175750" y="1927225"/>
          <p14:tracePt t="52423" x="9175750" y="1912938"/>
          <p14:tracePt t="52430" x="9175750" y="1871663"/>
          <p14:tracePt t="52448" x="9175750" y="1857375"/>
          <p14:tracePt t="52448" x="9190038" y="1816100"/>
          <p14:tracePt t="52455" x="9190038" y="1773238"/>
          <p14:tracePt t="52467" x="9202738" y="1731963"/>
          <p14:tracePt t="52476" x="9202738" y="1676400"/>
          <p14:tracePt t="52491" x="9202738" y="1633538"/>
          <p14:tracePt t="52491" x="9202738" y="1563688"/>
          <p14:tracePt t="52508" x="9202738" y="1550988"/>
          <p14:tracePt t="52509" x="9202738" y="1493838"/>
          <p14:tracePt t="52524" x="9217025" y="1452563"/>
          <p14:tracePt t="52527" x="9217025" y="1397000"/>
          <p14:tracePt t="52527" x="9217025" y="1354138"/>
          <p14:tracePt t="52545" x="9217025" y="1312863"/>
          <p14:tracePt t="52545" x="9217025" y="1271588"/>
          <p14:tracePt t="52558" x="9217025" y="1228725"/>
          <p14:tracePt t="52575" x="9217025" y="1187450"/>
          <p14:tracePt t="52575" x="9217025" y="1144588"/>
          <p14:tracePt t="52575" x="9202738" y="1117600"/>
          <p14:tracePt t="52593" x="9190038" y="1047750"/>
          <p14:tracePt t="52593" x="9175750" y="1033463"/>
          <p14:tracePt t="52608" x="9175750" y="992188"/>
          <p14:tracePt t="52624" x="9147175" y="949325"/>
          <p14:tracePt t="52625" x="9132888" y="893763"/>
          <p14:tracePt t="52641" x="9120188" y="865188"/>
          <p14:tracePt t="52642" x="9105900" y="838200"/>
          <p14:tracePt t="52658" x="9091613" y="823913"/>
          <p14:tracePt t="52658" x="9091613" y="796925"/>
          <p14:tracePt t="52675" x="9077325" y="782638"/>
          <p14:tracePt t="52676" x="9077325" y="768350"/>
          <p14:tracePt t="52691" x="9063038" y="754063"/>
          <p14:tracePt t="52691" x="9063038" y="739775"/>
          <p14:tracePt t="52709" x="9050338" y="727075"/>
          <p14:tracePt t="52724" x="9050338" y="712788"/>
          <p14:tracePt t="52837" x="9050338" y="727075"/>
          <p14:tracePt t="52879" x="9050338" y="739775"/>
          <p14:tracePt t="52894" x="9063038" y="754063"/>
          <p14:tracePt t="52894" x="9063038" y="768350"/>
          <p14:tracePt t="52908" x="9077325" y="782638"/>
          <p14:tracePt t="52908" x="9091613" y="796925"/>
          <p14:tracePt t="52924" x="9105900" y="823913"/>
          <p14:tracePt t="52925" x="9132888" y="852488"/>
          <p14:tracePt t="52941" x="9147175" y="865188"/>
          <p14:tracePt t="52942" x="9161463" y="893763"/>
          <p14:tracePt t="52958" x="9175750" y="922338"/>
          <p14:tracePt t="52959" x="9190038" y="935038"/>
          <p14:tracePt t="52974" x="9217025" y="963613"/>
          <p14:tracePt t="52976" x="9231313" y="992188"/>
          <p14:tracePt t="52991" x="9245600" y="1004888"/>
          <p14:tracePt t="52993" x="9259888" y="1033463"/>
          <p14:tracePt t="53008" x="9272588" y="1047750"/>
          <p14:tracePt t="53009" x="9286875" y="1062038"/>
          <p14:tracePt t="53024" x="9315450" y="1089025"/>
          <p14:tracePt t="53025" x="9315450" y="1103313"/>
          <p14:tracePt t="53041" x="9329738" y="1117600"/>
          <p14:tracePt t="53043" x="9356725" y="1131888"/>
          <p14:tracePt t="53044" x="9371013" y="1158875"/>
          <p14:tracePt t="53062" x="9371013" y="1173163"/>
          <p14:tracePt t="53063" x="9399588" y="1187450"/>
          <p14:tracePt t="53075" x="9412288" y="1201738"/>
          <p14:tracePt t="53091" x="9412288" y="1214438"/>
          <p14:tracePt t="53093" x="9426575" y="1228725"/>
          <p14:tracePt t="53093" x="9440863" y="1243013"/>
          <p14:tracePt t="53112" x="9455150" y="1257300"/>
          <p14:tracePt t="53113" x="9455150" y="1271588"/>
          <p14:tracePt t="53126" x="9469438" y="1284288"/>
          <p14:tracePt t="53142" x="9469438" y="1298575"/>
          <p14:tracePt t="53143" x="9482138" y="1327150"/>
          <p14:tracePt t="53160" x="9496425" y="1341438"/>
          <p14:tracePt t="53174" x="9510713" y="1368425"/>
          <p14:tracePt t="53175" x="9510713" y="1382713"/>
          <p14:tracePt t="53191" x="9510713" y="1397000"/>
          <p14:tracePt t="53192" x="9525000" y="1411288"/>
          <p14:tracePt t="53207" x="9525000" y="1423988"/>
          <p14:tracePt t="53208" x="9539288" y="1438275"/>
          <p14:tracePt t="53225" x="9539288" y="1452563"/>
          <p14:tracePt t="53241" x="9551988" y="1466850"/>
          <p14:tracePt t="53243" x="9551988" y="1481138"/>
          <p14:tracePt t="53258" x="9551988" y="1493838"/>
          <p14:tracePt t="53274" x="9551988" y="1508125"/>
          <p14:tracePt t="53275" x="9566275" y="1508125"/>
          <p14:tracePt t="53291" x="9566275" y="1522413"/>
          <p14:tracePt t="53292" x="9566275" y="1536700"/>
          <p14:tracePt t="53308" x="9580563" y="1550988"/>
          <p14:tracePt t="53310" x="9580563" y="1563688"/>
          <p14:tracePt t="53310" x="9594850" y="1577975"/>
          <p14:tracePt t="53329" x="9594850" y="1592263"/>
          <p14:tracePt t="53329" x="9609138" y="1606550"/>
          <p14:tracePt t="53341" x="9621838" y="1620838"/>
          <p14:tracePt t="53358" x="9621838" y="1633538"/>
          <p14:tracePt t="53359" x="9636125" y="1647825"/>
          <p14:tracePt t="53375" x="9650413" y="1676400"/>
          <p14:tracePt t="53377" x="9650413" y="1690688"/>
          <p14:tracePt t="53377" x="9664700" y="1703388"/>
          <p14:tracePt t="53391" x="9664700" y="1717675"/>
          <p14:tracePt t="53392" x="9677400" y="1731963"/>
          <p14:tracePt t="53409" x="9677400" y="1746250"/>
          <p14:tracePt t="53410" x="9691688" y="1760538"/>
          <p14:tracePt t="53425" x="9691688" y="1773238"/>
          <p14:tracePt t="53425" x="9691688" y="1787525"/>
          <p14:tracePt t="53441" x="9705975" y="1801813"/>
          <p14:tracePt t="53441" x="9705975" y="1816100"/>
          <p14:tracePt t="53458" x="9720263" y="1830388"/>
          <p14:tracePt t="53459" x="9720263" y="1843088"/>
          <p14:tracePt t="53474" x="9720263" y="1857375"/>
          <p14:tracePt t="53475" x="9734550" y="1857375"/>
          <p14:tracePt t="53491" x="9734550" y="1871663"/>
          <p14:tracePt t="53492" x="9747250" y="1885950"/>
          <p14:tracePt t="53508" x="9747250" y="1900238"/>
          <p14:tracePt t="53508" x="9761538" y="1900238"/>
          <p14:tracePt t="53524" x="9775825" y="1912938"/>
          <p14:tracePt t="53541" x="9790113" y="1927225"/>
          <p14:tracePt t="53542" x="9790113" y="1941513"/>
          <p14:tracePt t="53574" x="9804400" y="1955800"/>
          <p14:tracePt t="53591" x="9804400" y="1970088"/>
          <p14:tracePt t="53611" x="9804400" y="1982788"/>
          <p14:tracePt t="53612" x="9817100" y="1982788"/>
          <p14:tracePt t="53641" x="9817100" y="1997075"/>
          <p14:tracePt t="53675" x="9817100" y="2011363"/>
          <p14:tracePt t="53759" x="9804400" y="2011363"/>
          <p14:tracePt t="53999" x="9804400" y="2025650"/>
          <p14:tracePt t="54138" x="9790113" y="2025650"/>
          <p14:tracePt t="54162" x="9775825" y="2011363"/>
          <p14:tracePt t="54162" x="9761538" y="2011363"/>
          <p14:tracePt t="54170" x="9747250" y="2011363"/>
          <p14:tracePt t="54187" x="9734550" y="1997075"/>
          <p14:tracePt t="54188" x="9705975" y="1997075"/>
          <p14:tracePt t="54195" x="9677400" y="1982788"/>
          <p14:tracePt t="54209" x="9636125" y="1982788"/>
          <p14:tracePt t="54225" x="9580563" y="1982788"/>
          <p14:tracePt t="54225" x="9329738" y="1982788"/>
          <p14:tracePt t="54243" x="9217025" y="1982788"/>
          <p14:tracePt t="54244" x="9132888" y="1997075"/>
          <p14:tracePt t="54257" x="9007475" y="2011363"/>
          <p14:tracePt t="54258" x="8867775" y="2039938"/>
          <p14:tracePt t="54276" x="8728075" y="2052638"/>
          <p14:tracePt t="54276" x="8575675" y="2066925"/>
          <p14:tracePt t="54291" x="8448675" y="2081213"/>
          <p14:tracePt t="54292" x="8323263" y="2081213"/>
          <p14:tracePt t="54308" x="8197850" y="2081213"/>
          <p14:tracePt t="54309" x="8099425" y="2081213"/>
          <p14:tracePt t="54325" x="7974013" y="2081213"/>
          <p14:tracePt t="54325" x="7877175" y="2081213"/>
          <p14:tracePt t="54341" x="7764463" y="2066925"/>
          <p14:tracePt t="54341" x="7653338" y="2025650"/>
          <p14:tracePt t="54357" x="7542213" y="2011363"/>
          <p14:tracePt t="54358" x="7458075" y="1982788"/>
          <p14:tracePt t="54374" x="7373938" y="1955800"/>
          <p14:tracePt t="54375" x="7304088" y="1941513"/>
          <p14:tracePt t="54391" x="7219950" y="1927225"/>
          <p14:tracePt t="54392" x="7164388" y="1900238"/>
          <p14:tracePt t="54408" x="7108825" y="1885950"/>
          <p14:tracePt t="54410" x="7038975" y="1871663"/>
          <p14:tracePt t="54410" x="6983413" y="1857375"/>
          <p14:tracePt t="54429" x="6899275" y="1843088"/>
          <p14:tracePt t="54429" x="6843713" y="1830388"/>
          <p14:tracePt t="54441" x="6815138" y="1830388"/>
          <p14:tracePt t="54458" x="6759575" y="1816100"/>
          <p14:tracePt t="54459" x="6716713" y="1816100"/>
          <p14:tracePt t="54459" x="6675438" y="1816100"/>
          <p14:tracePt t="54480" x="6634163" y="1801813"/>
          <p14:tracePt t="54481" x="6591300" y="1801813"/>
          <p14:tracePt t="54483" x="6564313" y="1801813"/>
          <p14:tracePt t="54502" x="6535738" y="1801813"/>
          <p14:tracePt t="54503" x="6508750" y="1801813"/>
          <p14:tracePt t="54510" x="6494463" y="1801813"/>
          <p14:tracePt t="54524" x="6480175" y="1801813"/>
          <p14:tracePt t="54525" x="6465888" y="1801813"/>
          <p14:tracePt t="54542" x="6451600" y="1816100"/>
          <p14:tracePt t="54559" x="6451600" y="1830388"/>
          <p14:tracePt t="54576" x="6451600" y="1843088"/>
          <p14:tracePt t="54591" x="6451600" y="1857375"/>
          <p14:tracePt t="54608" x="6451600" y="1885950"/>
          <p14:tracePt t="54608" x="6465888" y="1900238"/>
          <p14:tracePt t="54625" x="6480175" y="1941513"/>
          <p14:tracePt t="54626" x="6494463" y="1970088"/>
          <p14:tracePt t="54641" x="6508750" y="2011363"/>
          <p14:tracePt t="54641" x="6521450" y="2052638"/>
          <p14:tracePt t="54657" x="6535738" y="2109788"/>
          <p14:tracePt t="54658" x="6550025" y="2151063"/>
          <p14:tracePt t="54675" x="6564313" y="2179638"/>
          <p14:tracePt t="54676" x="6578600" y="2220913"/>
          <p14:tracePt t="54676" x="6591300" y="2262188"/>
          <p14:tracePt t="54695" x="6605588" y="2319338"/>
          <p14:tracePt t="54695" x="6619875" y="2346325"/>
          <p14:tracePt t="54708" x="6634163" y="2374900"/>
          <p14:tracePt t="54725" x="6646863" y="2416175"/>
          <p14:tracePt t="54726" x="6646863" y="2444750"/>
          <p14:tracePt t="54727" x="6661150" y="2471738"/>
          <p14:tracePt t="54741" x="6675438" y="2500313"/>
          <p14:tracePt t="54758" x="6675438" y="2528888"/>
          <p14:tracePt t="54759" x="6689725" y="2541588"/>
          <p14:tracePt t="54759" x="6704013" y="2570163"/>
          <p14:tracePt t="54775" x="6704013" y="2584450"/>
          <p14:tracePt t="54775" x="6716713" y="2597150"/>
          <p14:tracePt t="54791" x="6716713" y="2625725"/>
          <p14:tracePt t="54792" x="6731000" y="2640013"/>
          <p14:tracePt t="54808" x="6731000" y="2654300"/>
          <p14:tracePt t="54809" x="6745288" y="2681288"/>
          <p14:tracePt t="54825" x="6759575" y="2695575"/>
          <p14:tracePt t="54826" x="6759575" y="2724150"/>
          <p14:tracePt t="54841" x="6773863" y="2736850"/>
          <p14:tracePt t="54842" x="6786563" y="2751138"/>
          <p14:tracePt t="54858" x="6786563" y="2765425"/>
          <p14:tracePt t="54859" x="6800850" y="2794000"/>
          <p14:tracePt t="54875" x="6800850" y="2806700"/>
          <p14:tracePt t="54876" x="6815138" y="2820988"/>
          <p14:tracePt t="54891" x="6829425" y="2835275"/>
          <p14:tracePt t="54892" x="6843713" y="2849563"/>
          <p14:tracePt t="54908" x="6843713" y="2863850"/>
          <p14:tracePt t="54909" x="6856413" y="2890838"/>
          <p14:tracePt t="54925" x="6856413" y="2905125"/>
          <p14:tracePt t="54925" x="6870700" y="2919413"/>
          <p14:tracePt t="54941" x="6884988" y="2933700"/>
          <p14:tracePt t="54943" x="6884988" y="2946400"/>
          <p14:tracePt t="54944" x="6899275" y="2960688"/>
          <p14:tracePt t="54963" x="6913563" y="2974975"/>
          <p14:tracePt t="54993" x="6913563" y="2989263"/>
          <p14:tracePt t="54993" x="6926263" y="2989263"/>
          <p14:tracePt t="55025" x="6940550" y="2989263"/>
          <p14:tracePt t="55367" x="6954838" y="2989263"/>
          <p14:tracePt t="55377" x="6983413" y="2989263"/>
          <p14:tracePt t="55384" x="7024688" y="2989263"/>
          <p14:tracePt t="55395" x="7053263" y="2989263"/>
          <p14:tracePt t="55409" x="7094538" y="2989263"/>
          <p14:tracePt t="55409" x="7135813" y="2989263"/>
          <p14:tracePt t="55424" x="7178675" y="3003550"/>
          <p14:tracePt t="55425" x="7205663" y="3003550"/>
          <p14:tracePt t="55441" x="7234238" y="3003550"/>
          <p14:tracePt t="55441" x="7262813" y="3003550"/>
          <p14:tracePt t="55458" x="7289800" y="3003550"/>
          <p14:tracePt t="55459" x="7318375" y="3003550"/>
          <p14:tracePt t="55475" x="7332663" y="3003550"/>
          <p14:tracePt t="55477" x="7373938" y="3003550"/>
          <p14:tracePt t="55496" x="7402513" y="3003550"/>
          <p14:tracePt t="55497" x="7429500" y="2989263"/>
          <p14:tracePt t="55508" x="7443788" y="2960688"/>
          <p14:tracePt t="55524" x="7472363" y="2946400"/>
          <p14:tracePt t="55526" x="7472363" y="2919413"/>
          <p14:tracePt t="55526" x="7499350" y="2905125"/>
          <p14:tracePt t="55544" x="7499350" y="2876550"/>
          <p14:tracePt t="55544" x="7499350" y="2863850"/>
          <p14:tracePt t="55558" x="7499350" y="2835275"/>
          <p14:tracePt t="55558" x="7499350" y="2820988"/>
          <p14:tracePt t="55576" x="7499350" y="2806700"/>
          <p14:tracePt t="55576" x="7499350" y="2794000"/>
          <p14:tracePt t="55591" x="7485063" y="2779713"/>
          <p14:tracePt t="55592" x="7472363" y="2765425"/>
          <p14:tracePt t="55610" x="7443788" y="2765425"/>
          <p14:tracePt t="55610" x="7415213" y="2751138"/>
          <p14:tracePt t="55624" x="7388225" y="2751138"/>
          <p14:tracePt t="55625" x="7332663" y="2736850"/>
          <p14:tracePt t="55641" x="7318375" y="2736850"/>
          <p14:tracePt t="55642" x="7248525" y="2736850"/>
          <p14:tracePt t="55658" x="7205663" y="2736850"/>
          <p14:tracePt t="55659" x="7164388" y="2736850"/>
          <p14:tracePt t="55675" x="7108825" y="2736850"/>
          <p14:tracePt t="55676" x="7053263" y="2736850"/>
          <p14:tracePt t="55691" x="7024688" y="2736850"/>
          <p14:tracePt t="55692" x="6954838" y="2751138"/>
          <p14:tracePt t="55708" x="6940550" y="2765425"/>
          <p14:tracePt t="55709" x="6913563" y="2779713"/>
          <p14:tracePt t="55725" x="6870700" y="2806700"/>
          <p14:tracePt t="55725" x="6843713" y="2835275"/>
          <p14:tracePt t="55741" x="6829425" y="2849563"/>
          <p14:tracePt t="55742" x="6800850" y="2863850"/>
          <p14:tracePt t="55758" x="6786563" y="2890838"/>
          <p14:tracePt t="55760" x="6786563" y="2919413"/>
          <p14:tracePt t="55760" x="6773863" y="2946400"/>
          <p14:tracePt t="55779" x="6759575" y="2974975"/>
          <p14:tracePt t="55780" x="6759575" y="3016250"/>
          <p14:tracePt t="55791" x="6759575" y="3044825"/>
          <p14:tracePt t="55808" x="6745288" y="3100388"/>
          <p14:tracePt t="55809" x="6745288" y="3155950"/>
          <p14:tracePt t="55809" x="6745288" y="3198813"/>
          <p14:tracePt t="55827" x="6745288" y="3254375"/>
          <p14:tracePt t="55827" x="6745288" y="3309938"/>
          <p14:tracePt t="55842" x="6745288" y="3365500"/>
          <p14:tracePt t="55858" x="6745288" y="3449638"/>
          <p14:tracePt t="55859" x="6745288" y="3492500"/>
          <p14:tracePt t="55877" x="6773863" y="3533775"/>
          <p14:tracePt t="55877" x="6786563" y="3562350"/>
          <p14:tracePt t="55891" x="6829425" y="3617913"/>
          <p14:tracePt t="55892" x="6870700" y="3644900"/>
          <p14:tracePt t="55908" x="6913563" y="3673475"/>
          <p14:tracePt t="55908" x="6954838" y="3687763"/>
          <p14:tracePt t="55924" x="7038975" y="3702050"/>
          <p14:tracePt t="55925" x="7094538" y="3714750"/>
          <p14:tracePt t="55941" x="7164388" y="3714750"/>
          <p14:tracePt t="55942" x="7248525" y="3714750"/>
          <p14:tracePt t="55958" x="7332663" y="3714750"/>
          <p14:tracePt t="55959" x="7402513" y="3714750"/>
          <p14:tracePt t="55975" x="7472363" y="3714750"/>
          <p14:tracePt t="55976" x="7542213" y="3687763"/>
          <p14:tracePt t="55991" x="7597775" y="3659188"/>
          <p14:tracePt t="55992" x="7624763" y="3632200"/>
          <p14:tracePt t="56008" x="7667625" y="3603625"/>
          <p14:tracePt t="56009" x="7694613" y="3575050"/>
          <p14:tracePt t="56024" x="7723188" y="3562350"/>
          <p14:tracePt t="56025" x="7737475" y="3533775"/>
          <p14:tracePt t="56041" x="7750175" y="3492500"/>
          <p14:tracePt t="56058" x="7764463" y="3463925"/>
          <p14:tracePt t="56060" x="7764463" y="3435350"/>
          <p14:tracePt t="56061" x="7764463" y="3422650"/>
          <p14:tracePt t="56080" x="7750175" y="3394075"/>
          <p14:tracePt t="56080" x="7723188" y="3365500"/>
          <p14:tracePt t="56092" x="7680325" y="3338513"/>
          <p14:tracePt t="56109" x="7639050" y="3309938"/>
          <p14:tracePt t="56109" x="7597775" y="3282950"/>
          <p14:tracePt t="56109" x="7542213" y="3254375"/>
          <p14:tracePt t="56124" x="7485063" y="3213100"/>
          <p14:tracePt t="56125" x="7443788" y="3184525"/>
          <p14:tracePt t="56141" x="7373938" y="3143250"/>
          <p14:tracePt t="56142" x="7318375" y="3128963"/>
          <p14:tracePt t="56158" x="7248525" y="3100388"/>
          <p14:tracePt t="56158" x="7192963" y="3073400"/>
          <p14:tracePt t="56175" x="7123113" y="3059113"/>
          <p14:tracePt t="56175" x="7094538" y="3059113"/>
          <p14:tracePt t="56192" x="7038975" y="3044825"/>
          <p14:tracePt t="56192" x="6983413" y="3044825"/>
          <p14:tracePt t="56208" x="6954838" y="3044825"/>
          <p14:tracePt t="56209" x="6913563" y="3044825"/>
          <p14:tracePt t="56224" x="6884988" y="3044825"/>
          <p14:tracePt t="56225" x="6856413" y="3044825"/>
          <p14:tracePt t="56241" x="6843713" y="3044825"/>
          <p14:tracePt t="56242" x="6815138" y="3059113"/>
          <p14:tracePt t="56258" x="6815138" y="3073400"/>
          <p14:tracePt t="56259" x="6800850" y="3100388"/>
          <p14:tracePt t="56275" x="6786563" y="3114675"/>
          <p14:tracePt t="56276" x="6786563" y="3128963"/>
          <p14:tracePt t="56291" x="6773863" y="3143250"/>
          <p14:tracePt t="56294" x="6773863" y="3155950"/>
          <p14:tracePt t="56294" x="6773863" y="3170238"/>
          <p14:tracePt t="56313" x="6773863" y="3184525"/>
          <p14:tracePt t="56313" x="6773863" y="3198813"/>
          <p14:tracePt t="56325" x="6773863" y="3213100"/>
          <p14:tracePt t="56341" x="6773863" y="3254375"/>
          <p14:tracePt t="56359" x="6773863" y="3282950"/>
          <p14:tracePt t="56360" x="6773863" y="3309938"/>
          <p14:tracePt t="56360" x="6773863" y="3338513"/>
          <p14:tracePt t="56375" x="6773863" y="3352800"/>
          <p14:tracePt t="56391" x="6773863" y="3379788"/>
          <p14:tracePt t="56391" x="6773863" y="3435350"/>
          <p14:tracePt t="56410" x="6773863" y="3449638"/>
          <p14:tracePt t="56410" x="6786563" y="3463925"/>
          <p14:tracePt t="56425" x="6800850" y="3478213"/>
          <p14:tracePt t="56426" x="6815138" y="3492500"/>
          <p14:tracePt t="56441" x="6829425" y="3492500"/>
          <p14:tracePt t="56442" x="6843713" y="3505200"/>
          <p14:tracePt t="56458" x="6884988" y="3505200"/>
          <p14:tracePt t="56459" x="6913563" y="3505200"/>
          <p14:tracePt t="56475" x="6969125" y="3505200"/>
          <p14:tracePt t="56476" x="7010400" y="3505200"/>
          <p14:tracePt t="56491" x="7080250" y="3492500"/>
          <p14:tracePt t="56492" x="7135813" y="3463925"/>
          <p14:tracePt t="56508" x="7205663" y="3435350"/>
          <p14:tracePt t="56509" x="7248525" y="3394075"/>
          <p14:tracePt t="56524" x="7318375" y="3352800"/>
          <p14:tracePt t="56526" x="7373938" y="3309938"/>
          <p14:tracePt t="56541" x="7429500" y="3282950"/>
          <p14:tracePt t="56543" x="7443788" y="3254375"/>
          <p14:tracePt t="56544" x="7472363" y="3225800"/>
          <p14:tracePt t="56563" x="7513638" y="3184525"/>
          <p14:tracePt t="56563" x="7527925" y="3155950"/>
          <p14:tracePt t="56575" x="7542213" y="3143250"/>
          <p14:tracePt t="56591" x="7554913" y="3128963"/>
          <p14:tracePt t="56592" x="7554913" y="3100388"/>
          <p14:tracePt t="56592" x="7554913" y="3086100"/>
          <p14:tracePt t="56611" x="7554913" y="3073400"/>
          <p14:tracePt t="56611" x="7554913" y="3059113"/>
          <p14:tracePt t="56626" x="7554913" y="3044825"/>
          <p14:tracePt t="56642" x="7542213" y="3030538"/>
          <p14:tracePt t="56643" x="7527925" y="3016250"/>
          <p14:tracePt t="56658" x="7513638" y="3003550"/>
          <p14:tracePt t="56659" x="7485063" y="2989263"/>
          <p14:tracePt t="56677" x="7458075" y="2974975"/>
          <p14:tracePt t="56677" x="7429500" y="2960688"/>
          <p14:tracePt t="56691" x="7402513" y="2946400"/>
          <p14:tracePt t="56692" x="7359650" y="2933700"/>
          <p14:tracePt t="56707" x="7318375" y="2919413"/>
          <p14:tracePt t="56708" x="7289800" y="2905125"/>
          <p14:tracePt t="56725" x="7248525" y="2905125"/>
          <p14:tracePt t="56726" x="7205663" y="2905125"/>
          <p14:tracePt t="56741" x="7164388" y="2890838"/>
          <p14:tracePt t="56742" x="7135813" y="2890838"/>
          <p14:tracePt t="56758" x="7094538" y="2890838"/>
          <p14:tracePt t="56758" x="7065963" y="2890838"/>
          <p14:tracePt t="56775" x="7053263" y="2890838"/>
          <p14:tracePt t="56776" x="7024688" y="2890838"/>
          <p14:tracePt t="56791" x="7010400" y="2905125"/>
          <p14:tracePt t="56792" x="6996113" y="2905125"/>
          <p14:tracePt t="56808" x="6983413" y="2905125"/>
          <p14:tracePt t="56809" x="6969125" y="2919413"/>
          <p14:tracePt t="56841" x="6969125" y="2933700"/>
          <p14:tracePt t="58294" x="6954838" y="2933700"/>
          <p14:tracePt t="58300" x="6913563" y="2933700"/>
          <p14:tracePt t="58307" x="6884988" y="2933700"/>
          <p14:tracePt t="58325" x="6856413" y="2933700"/>
          <p14:tracePt t="58325" x="6815138" y="2933700"/>
          <p14:tracePt t="58332" x="6773863" y="2933700"/>
          <p14:tracePt t="58349" x="6745288" y="2933700"/>
          <p14:tracePt t="58349" x="6704013" y="2933700"/>
          <p14:tracePt t="58358" x="6675438" y="2933700"/>
          <p14:tracePt t="58375" x="6646863" y="2933700"/>
          <p14:tracePt t="58376" x="6619875" y="2933700"/>
          <p14:tracePt t="58391" x="6591300" y="2933700"/>
          <p14:tracePt t="58392" x="6578600" y="2946400"/>
          <p14:tracePt t="58408" x="6564313" y="2946400"/>
          <p14:tracePt t="58409" x="6550025" y="2960688"/>
          <p14:tracePt t="58425" x="6535738" y="2974975"/>
          <p14:tracePt t="58441" x="6521450" y="2989263"/>
          <p14:tracePt t="58458" x="6508750" y="3003550"/>
          <p14:tracePt t="58460" x="6508750" y="3016250"/>
          <p14:tracePt t="58478" x="6508750" y="3030538"/>
          <p14:tracePt t="58478" x="6508750" y="3044825"/>
          <p14:tracePt t="58491" x="6508750" y="3059113"/>
          <p14:tracePt t="58509" x="6508750" y="3073400"/>
          <p14:tracePt t="58510" x="6508750" y="3086100"/>
          <p14:tracePt t="58525" x="6508750" y="3100388"/>
          <p14:tracePt t="58541" x="6508750" y="3114675"/>
          <p14:tracePt t="58542" x="6508750" y="3143250"/>
          <p14:tracePt t="58558" x="6508750" y="3155950"/>
          <p14:tracePt t="58558" x="6508750" y="3184525"/>
          <p14:tracePt t="58574" x="6508750" y="3198813"/>
          <p14:tracePt t="58591" x="6521450" y="3213100"/>
          <p14:tracePt t="58592" x="6535738" y="3225800"/>
          <p14:tracePt t="58608" x="6564313" y="3240088"/>
          <p14:tracePt t="58609" x="6578600" y="3254375"/>
          <p14:tracePt t="58625" x="6591300" y="3268663"/>
          <p14:tracePt t="58625" x="6619875" y="3282950"/>
          <p14:tracePt t="58641" x="6661150" y="3295650"/>
          <p14:tracePt t="58642" x="6704013" y="3309938"/>
          <p14:tracePt t="58658" x="6745288" y="3324225"/>
          <p14:tracePt t="58659" x="6786563" y="3338513"/>
          <p14:tracePt t="58674" x="6829425" y="3338513"/>
          <p14:tracePt t="58675" x="6884988" y="3352800"/>
          <p14:tracePt t="58691" x="6899275" y="3352800"/>
          <p14:tracePt t="58692" x="6940550" y="3352800"/>
          <p14:tracePt t="58708" x="6983413" y="3352800"/>
          <p14:tracePt t="58710" x="7024688" y="3365500"/>
          <p14:tracePt t="58711" x="7053263" y="3365500"/>
          <p14:tracePt t="58729" x="7094538" y="3365500"/>
          <p14:tracePt t="58729" x="7123113" y="3365500"/>
          <p14:tracePt t="58741" x="7150100" y="3365500"/>
          <p14:tracePt t="58758" x="7192963" y="3365500"/>
          <p14:tracePt t="58760" x="7205663" y="3365500"/>
          <p14:tracePt t="58760" x="7234238" y="3365500"/>
          <p14:tracePt t="58775" x="7262813" y="3365500"/>
          <p14:tracePt t="58792" x="7304088" y="3365500"/>
          <p14:tracePt t="58792" x="7332663" y="3365500"/>
          <p14:tracePt t="58793" x="7345363" y="3365500"/>
          <p14:tracePt t="58808" x="7373938" y="3352800"/>
          <p14:tracePt t="58809" x="7402513" y="3352800"/>
          <p14:tracePt t="58824" x="7415213" y="3352800"/>
          <p14:tracePt t="58825" x="7443788" y="3352800"/>
          <p14:tracePt t="58842" x="7472363" y="3338513"/>
          <p14:tracePt t="58843" x="7485063" y="3338513"/>
          <p14:tracePt t="58858" x="7499350" y="3338513"/>
          <p14:tracePt t="58875" x="7513638" y="3338513"/>
          <p14:tracePt t="58876" x="7527925" y="3338513"/>
          <p14:tracePt t="58891" x="7542213" y="3324225"/>
          <p14:tracePt t="58909" x="7554913" y="3309938"/>
          <p14:tracePt t="58925" x="7569200" y="3309938"/>
          <p14:tracePt t="58941" x="7569200" y="3295650"/>
          <p14:tracePt t="58958" x="7569200" y="3282950"/>
          <p14:tracePt t="58959" x="7583488" y="3282950"/>
          <p14:tracePt t="58975" x="7583488" y="3268663"/>
          <p14:tracePt t="58977" x="7583488" y="3254375"/>
          <p14:tracePt t="58977" x="7597775" y="3240088"/>
          <p14:tracePt t="58995" x="7597775" y="3225800"/>
          <p14:tracePt t="58995" x="7597775" y="3198813"/>
          <p14:tracePt t="59008" x="7597775" y="3170238"/>
          <p14:tracePt t="59024" x="7597775" y="3143250"/>
          <p14:tracePt t="59025" x="7597775" y="3114675"/>
          <p14:tracePt t="59041" x="7597775" y="3100388"/>
          <p14:tracePt t="59043" x="7597775" y="3059113"/>
          <p14:tracePt t="59043" x="7597775" y="3044825"/>
          <p14:tracePt t="59058" x="7597775" y="3016250"/>
          <p14:tracePt t="59075" x="7583488" y="3003550"/>
          <p14:tracePt t="59075" x="7554913" y="2960688"/>
          <p14:tracePt t="59093" x="7513638" y="2933700"/>
          <p14:tracePt t="59094" x="7499350" y="2933700"/>
          <p14:tracePt t="59108" x="7443788" y="2905125"/>
          <p14:tracePt t="59109" x="7415213" y="2890838"/>
          <p14:tracePt t="59124" x="7373938" y="2876550"/>
          <p14:tracePt t="59125" x="7332663" y="2863850"/>
          <p14:tracePt t="59142" x="7275513" y="2849563"/>
          <p14:tracePt t="59143" x="7234238" y="2835275"/>
          <p14:tracePt t="59158" x="7205663" y="2835275"/>
          <p14:tracePt t="59159" x="7164388" y="2820988"/>
          <p14:tracePt t="59174" x="7108825" y="2806700"/>
          <p14:tracePt t="59175" x="7065963" y="2806700"/>
          <p14:tracePt t="59191" x="7038975" y="2794000"/>
          <p14:tracePt t="59192" x="7010400" y="2794000"/>
          <p14:tracePt t="59208" x="6969125" y="2779713"/>
          <p14:tracePt t="59209" x="6940550" y="2779713"/>
          <p14:tracePt t="59225" x="6926263" y="2779713"/>
          <p14:tracePt t="59226" x="6899275" y="2779713"/>
          <p14:tracePt t="59241" x="6870700" y="2779713"/>
          <p14:tracePt t="59242" x="6856413" y="2779713"/>
          <p14:tracePt t="59258" x="6829425" y="2779713"/>
          <p14:tracePt t="59260" x="6815138" y="2779713"/>
          <p14:tracePt t="59261" x="6800850" y="2794000"/>
          <p14:tracePt t="59274" x="6786563" y="2806700"/>
          <p14:tracePt t="59294" x="6773863" y="2806700"/>
          <p14:tracePt t="59294" x="6773863" y="2820988"/>
          <p14:tracePt t="59308" x="6759575" y="2835275"/>
          <p14:tracePt t="59325" x="6759575" y="2849563"/>
          <p14:tracePt t="59342" x="6745288" y="2849563"/>
          <p14:tracePt t="59358" x="6745288" y="2863850"/>
          <p14:tracePt t="59358" x="6745288" y="2876550"/>
          <p14:tracePt t="59375" x="6731000" y="2876550"/>
          <p14:tracePt t="59391" x="6731000" y="2890838"/>
          <p14:tracePt t="59408" x="6731000" y="2905125"/>
          <p14:tracePt t="59424" x="6731000" y="2919413"/>
          <p14:tracePt t="59441" x="6731000" y="2933700"/>
          <p14:tracePt t="59458" x="6731000" y="2946400"/>
          <p14:tracePt t="59458" x="6731000" y="2960688"/>
          <p14:tracePt t="59474" x="6731000" y="2974975"/>
          <p14:tracePt t="59475" x="6731000" y="2989263"/>
          <p14:tracePt t="59491" x="6731000" y="3003550"/>
          <p14:tracePt t="59493" x="6731000" y="3016250"/>
          <p14:tracePt t="59509" x="6731000" y="3030538"/>
          <p14:tracePt t="59525" x="6731000" y="3044825"/>
          <p14:tracePt t="59545" x="6731000" y="3059113"/>
          <p14:tracePt t="60209" x="6745288" y="3059113"/>
          <p14:tracePt t="60216" x="6773863" y="3059113"/>
          <p14:tracePt t="60224" x="6786563" y="3059113"/>
          <p14:tracePt t="60241" x="6815138" y="3059113"/>
          <p14:tracePt t="60241" x="6829425" y="3059113"/>
          <p14:tracePt t="60249" x="6856413" y="3059113"/>
          <p14:tracePt t="60257" x="6870700" y="3073400"/>
          <p14:tracePt t="60274" x="6899275" y="3073400"/>
          <p14:tracePt t="60275" x="6913563" y="3073400"/>
          <p14:tracePt t="60291" x="6940550" y="3086100"/>
          <p14:tracePt t="60292" x="6954838" y="3100388"/>
          <p14:tracePt t="60308" x="6983413" y="3100388"/>
          <p14:tracePt t="60309" x="6996113" y="3114675"/>
          <p14:tracePt t="60325" x="7024688" y="3128963"/>
          <p14:tracePt t="60327" x="7053263" y="3143250"/>
          <p14:tracePt t="60327" x="7065963" y="3143250"/>
          <p14:tracePt t="60346" x="7080250" y="3155950"/>
          <p14:tracePt t="60346" x="7108825" y="3170238"/>
          <p14:tracePt t="60358" x="7123113" y="3170238"/>
          <p14:tracePt t="60375" x="7135813" y="3184525"/>
          <p14:tracePt t="60376" x="7150100" y="3184525"/>
          <p14:tracePt t="60376" x="7178675" y="3184525"/>
          <p14:tracePt t="60395" x="7192963" y="3198813"/>
          <p14:tracePt t="60395" x="7205663" y="3198813"/>
          <p14:tracePt t="60409" x="7219950" y="3213100"/>
          <p14:tracePt t="60425" x="7248525" y="3213100"/>
          <p14:tracePt t="60426" x="7275513" y="3225800"/>
          <p14:tracePt t="60441" x="7289800" y="3225800"/>
          <p14:tracePt t="60442" x="7304088" y="3225800"/>
          <p14:tracePt t="60458" x="7318375" y="3225800"/>
          <p14:tracePt t="60458" x="7332663" y="3240088"/>
          <p14:tracePt t="60475" x="7345363" y="3240088"/>
          <p14:tracePt t="60476" x="7359650" y="3240088"/>
          <p14:tracePt t="60491" x="7373938" y="3240088"/>
          <p14:tracePt t="60492" x="7388225" y="3240088"/>
          <p14:tracePt t="60508" x="7402513" y="3240088"/>
          <p14:tracePt t="60525" x="7415213" y="3240088"/>
          <p14:tracePt t="60541" x="7429500" y="3240088"/>
          <p14:tracePt t="60558" x="7443788" y="3240088"/>
          <p14:tracePt t="60576" x="7458075" y="3240088"/>
          <p14:tracePt t="60608" x="7472363" y="3240088"/>
          <p14:tracePt t="60629" x="7485063" y="3240088"/>
          <p14:tracePt t="60658" x="7499350" y="3240088"/>
          <p14:tracePt t="60675" x="7513638" y="3240088"/>
          <p14:tracePt t="60691" x="7527925" y="3225800"/>
          <p14:tracePt t="60709" x="7542213" y="3213100"/>
          <p14:tracePt t="60709" x="7554913" y="3213100"/>
          <p14:tracePt t="60725" x="7569200" y="3198813"/>
          <p14:tracePt t="60742" x="7583488" y="3184525"/>
          <p14:tracePt t="60759" x="7597775" y="3170238"/>
          <p14:tracePt t="60775" x="7597775" y="3155950"/>
          <p14:tracePt t="60775" x="7597775" y="3143250"/>
          <p14:tracePt t="60791" x="7612063" y="3128963"/>
          <p14:tracePt t="60792" x="7612063" y="3114675"/>
          <p14:tracePt t="60808" x="7612063" y="3100388"/>
          <p14:tracePt t="60808" x="7612063" y="3086100"/>
          <p14:tracePt t="60824" x="7612063" y="3073400"/>
          <p14:tracePt t="60826" x="7612063" y="3059113"/>
          <p14:tracePt t="60841" x="7612063" y="3044825"/>
          <p14:tracePt t="60842" x="7612063" y="3030538"/>
          <p14:tracePt t="60858" x="7612063" y="3016250"/>
          <p14:tracePt t="60858" x="7612063" y="2989263"/>
          <p14:tracePt t="60875" x="7583488" y="2974975"/>
          <p14:tracePt t="60877" x="7569200" y="2946400"/>
          <p14:tracePt t="60877" x="7542213" y="2919413"/>
          <p14:tracePt t="60895" x="7513638" y="2890838"/>
          <p14:tracePt t="60896" x="7472363" y="2876550"/>
          <p14:tracePt t="60908" x="7429500" y="2849563"/>
          <p14:tracePt t="60925" x="7415213" y="2835275"/>
          <p14:tracePt t="60926" x="7345363" y="2806700"/>
          <p14:tracePt t="60926" x="7318375" y="2794000"/>
          <p14:tracePt t="60942" x="7289800" y="2779713"/>
          <p14:tracePt t="60958" x="7248525" y="2765425"/>
          <p14:tracePt t="60958" x="7164388" y="2736850"/>
          <p14:tracePt t="60976" x="7123113" y="2724150"/>
          <p14:tracePt t="60976" x="7080250" y="2724150"/>
          <p14:tracePt t="60991" x="7053263" y="2709863"/>
          <p14:tracePt t="60992" x="7024688" y="2709863"/>
          <p14:tracePt t="61008" x="6983413" y="2709863"/>
          <p14:tracePt t="61009" x="6940550" y="2709863"/>
          <p14:tracePt t="61025" x="6913563" y="2709863"/>
          <p14:tracePt t="61026" x="6884988" y="2709863"/>
          <p14:tracePt t="61042" x="6843713" y="2709863"/>
          <p14:tracePt t="61043" x="6815138" y="2709863"/>
          <p14:tracePt t="61058" x="6800850" y="2724150"/>
          <p14:tracePt t="61058" x="6773863" y="2736850"/>
          <p14:tracePt t="61075" x="6759575" y="2736850"/>
          <p14:tracePt t="61076" x="6745288" y="2751138"/>
          <p14:tracePt t="61091" x="6731000" y="2765425"/>
          <p14:tracePt t="61093" x="6716713" y="2765425"/>
          <p14:tracePt t="61108" x="6704013" y="2779713"/>
          <p14:tracePt t="61125" x="6689725" y="2794000"/>
          <p14:tracePt t="61126" x="6689725" y="2806700"/>
          <p14:tracePt t="64297" x="6689725" y="2820988"/>
          <p14:tracePt t="64304" x="6675438" y="2835275"/>
          <p14:tracePt t="64312" x="6646863" y="2890838"/>
          <p14:tracePt t="64325" x="6646863" y="2905125"/>
          <p14:tracePt t="64342" x="6619875" y="2946400"/>
          <p14:tracePt t="64343" x="6605588" y="2974975"/>
          <p14:tracePt t="64344" x="6591300" y="3003550"/>
          <p14:tracePt t="64358" x="6578600" y="3030538"/>
          <p14:tracePt t="64359" x="6564313" y="3059113"/>
          <p14:tracePt t="64375" x="6564313" y="3086100"/>
          <p14:tracePt t="64376" x="6550025" y="3100388"/>
          <p14:tracePt t="64391" x="6535738" y="3128963"/>
          <p14:tracePt t="64393" x="6535738" y="3143250"/>
          <p14:tracePt t="64408" x="6521450" y="3155950"/>
          <p14:tracePt t="64409" x="6521450" y="3184525"/>
          <p14:tracePt t="64424" x="6521450" y="3198813"/>
          <p14:tracePt t="64425" x="6508750" y="3213100"/>
          <p14:tracePt t="64441" x="6508750" y="3240088"/>
          <p14:tracePt t="64441" x="6494463" y="3254375"/>
          <p14:tracePt t="64458" x="6494463" y="3282950"/>
          <p14:tracePt t="64459" x="6494463" y="3309938"/>
          <p14:tracePt t="64475" x="6480175" y="3338513"/>
          <p14:tracePt t="64476" x="6480175" y="3365500"/>
          <p14:tracePt t="64491" x="6465888" y="3379788"/>
          <p14:tracePt t="64492" x="6465888" y="3408363"/>
          <p14:tracePt t="64508" x="6465888" y="3435350"/>
          <p14:tracePt t="64509" x="6465888" y="3463925"/>
          <p14:tracePt t="64525" x="6451600" y="3492500"/>
          <p14:tracePt t="64525" x="6451600" y="3505200"/>
          <p14:tracePt t="64541" x="6451600" y="3533775"/>
          <p14:tracePt t="64542" x="6438900" y="3548063"/>
          <p14:tracePt t="64558" x="6438900" y="3575050"/>
          <p14:tracePt t="64560" x="6438900" y="3589338"/>
          <p14:tracePt t="64560" x="6438900" y="3617913"/>
          <p14:tracePt t="64578" x="6424613" y="3644900"/>
          <p14:tracePt t="64578" x="6424613" y="3659188"/>
          <p14:tracePt t="64591" x="6424613" y="3673475"/>
          <p14:tracePt t="64608" x="6410325" y="3687763"/>
          <p14:tracePt t="64610" x="6410325" y="3702050"/>
          <p14:tracePt t="64611" x="6410325" y="3714750"/>
          <p14:tracePt t="64625" x="6410325" y="3729038"/>
          <p14:tracePt t="64625" x="6410325" y="3743325"/>
          <p14:tracePt t="64643" x="6410325" y="3757613"/>
          <p14:tracePt t="64644" x="6396038" y="3771900"/>
          <p14:tracePt t="64658" x="6396038" y="3784600"/>
          <p14:tracePt t="64674" x="6396038" y="3798888"/>
          <p14:tracePt t="64691" x="6396038" y="3813175"/>
          <p14:tracePt t="64725" x="6396038" y="3827463"/>
          <p14:tracePt t="64726" x="6381750" y="3827463"/>
          <p14:tracePt t="64780" x="6369050" y="3827463"/>
          <p14:tracePt t="64803" x="6354763" y="3827463"/>
          <p14:tracePt t="64836" x="6340475" y="3827463"/>
          <p14:tracePt t="64853" x="6326188" y="3827463"/>
          <p14:tracePt t="64870" x="6311900" y="3827463"/>
          <p14:tracePt t="64893" x="6299200" y="3827463"/>
          <p14:tracePt t="65370" x="6256338" y="3827463"/>
          <p14:tracePt t="65389" x="6242050" y="3827463"/>
          <p14:tracePt t="65389" x="6215063" y="3827463"/>
          <p14:tracePt t="65402" x="6172200" y="3827463"/>
          <p14:tracePt t="65402" x="6159500" y="3827463"/>
          <p14:tracePt t="65421" x="6130925" y="3827463"/>
          <p14:tracePt t="65421" x="6102350" y="3827463"/>
          <p14:tracePt t="65428" x="6075363" y="3827463"/>
          <p14:tracePt t="65435" x="6061075" y="3827463"/>
          <p14:tracePt t="65447" x="6032500" y="3827463"/>
          <p14:tracePt t="65460" x="6005513" y="3813175"/>
          <p14:tracePt t="65460" x="5976938" y="3813175"/>
          <p14:tracePt t="65475" x="5935663" y="3813175"/>
          <p14:tracePt t="65476" x="5907088" y="3813175"/>
          <p14:tracePt t="65491" x="5865813" y="3798888"/>
          <p14:tracePt t="65492" x="5810250" y="3798888"/>
          <p14:tracePt t="65508" x="5767388" y="3798888"/>
          <p14:tracePt t="65509" x="5711825" y="3798888"/>
          <p14:tracePt t="65525" x="5670550" y="3784600"/>
          <p14:tracePt t="65526" x="5641975" y="3784600"/>
          <p14:tracePt t="65541" x="5586413" y="3784600"/>
          <p14:tracePt t="65542" x="5545138" y="3784600"/>
          <p14:tracePt t="65558" x="5502275" y="3784600"/>
          <p14:tracePt t="65559" x="5475288" y="3771900"/>
          <p14:tracePt t="65575" x="5446713" y="3771900"/>
          <p14:tracePt t="65576" x="5418138" y="3771900"/>
          <p14:tracePt t="65591" x="5391150" y="3771900"/>
          <p14:tracePt t="65592" x="5376863" y="3757613"/>
          <p14:tracePt t="65608" x="5362575" y="3757613"/>
          <p14:tracePt t="65608" x="5335588" y="3757613"/>
          <p14:tracePt t="65625" x="5321300" y="3757613"/>
          <p14:tracePt t="65626" x="5307013" y="3757613"/>
          <p14:tracePt t="65641" x="5292725" y="3757613"/>
          <p14:tracePt t="65643" x="5278438" y="3757613"/>
          <p14:tracePt t="65644" x="5265738" y="3743325"/>
          <p14:tracePt t="65662" x="5251450" y="3743325"/>
          <p14:tracePt t="65675" x="5237163" y="3743325"/>
          <p14:tracePt t="65691" x="5222875" y="3743325"/>
          <p14:tracePt t="65693" x="5208588" y="3743325"/>
          <p14:tracePt t="65709" x="5195888" y="3743325"/>
          <p14:tracePt t="65725" x="5167313" y="3743325"/>
          <p14:tracePt t="65741" x="5153025" y="3743325"/>
          <p14:tracePt t="65742" x="5138738" y="3743325"/>
          <p14:tracePt t="65758" x="5126038" y="3729038"/>
          <p14:tracePt t="65759" x="5111750" y="3729038"/>
          <p14:tracePt t="65775" x="5083175" y="3729038"/>
          <p14:tracePt t="65776" x="5068888" y="3729038"/>
          <p14:tracePt t="65791" x="5056188" y="3729038"/>
          <p14:tracePt t="65792" x="5041900" y="3729038"/>
          <p14:tracePt t="65808" x="5027613" y="3729038"/>
          <p14:tracePt t="65808" x="5013325" y="3729038"/>
          <p14:tracePt t="65825" x="4999038" y="3729038"/>
          <p14:tracePt t="65826" x="4986338" y="3729038"/>
          <p14:tracePt t="65842" x="4972050" y="3729038"/>
          <p14:tracePt t="65842" x="4957763" y="3729038"/>
          <p14:tracePt t="65858" x="4943475" y="3729038"/>
          <p14:tracePt t="65859" x="4929188" y="3729038"/>
          <p14:tracePt t="65874" x="4902200" y="3729038"/>
          <p14:tracePt t="65891" x="4887913" y="3729038"/>
          <p14:tracePt t="65891" x="4873625" y="3729038"/>
          <p14:tracePt t="65908" x="4859338" y="3729038"/>
          <p14:tracePt t="65925" x="4846638" y="3729038"/>
          <p14:tracePt t="66455" x="4803775" y="3729038"/>
          <p14:tracePt t="66462" x="4776788" y="3729038"/>
          <p14:tracePt t="66468" x="4733925" y="3729038"/>
          <p14:tracePt t="66480" x="4678363" y="3729038"/>
          <p14:tracePt t="66487" x="4637088" y="3729038"/>
          <p14:tracePt t="66504" x="4608513" y="3729038"/>
          <p14:tracePt t="66505" x="4524375" y="3729038"/>
          <p14:tracePt t="66512" x="4441825" y="3729038"/>
          <p14:tracePt t="66525" x="4357688" y="3729038"/>
          <p14:tracePt t="66525" x="4259263" y="3729038"/>
          <p14:tracePt t="66541" x="4175125" y="3729038"/>
          <p14:tracePt t="66542" x="4092575" y="3729038"/>
          <p14:tracePt t="66558" x="4008438" y="3729038"/>
          <p14:tracePt t="66559" x="3895725" y="3729038"/>
          <p14:tracePt t="66575" x="3813175" y="3729038"/>
          <p14:tracePt t="66576" x="3714750" y="3729038"/>
          <p14:tracePt t="66591" x="3616325" y="3729038"/>
          <p14:tracePt t="66592" x="3533775" y="3729038"/>
          <p14:tracePt t="66608" x="3449638" y="3729038"/>
          <p14:tracePt t="66609" x="3351213" y="3729038"/>
          <p14:tracePt t="66624" x="3295650" y="3714750"/>
          <p14:tracePt t="66625" x="3225800" y="3714750"/>
          <p14:tracePt t="66641" x="3155950" y="3714750"/>
          <p14:tracePt t="66642" x="3100388" y="3714750"/>
          <p14:tracePt t="66658" x="3071813" y="3714750"/>
          <p14:tracePt t="66659" x="2974975" y="3702050"/>
          <p14:tracePt t="66675" x="2960688" y="3702050"/>
          <p14:tracePt t="66676" x="2890838" y="3702050"/>
          <p14:tracePt t="66691" x="2849563" y="3702050"/>
          <p14:tracePt t="66692" x="2820988" y="3702050"/>
          <p14:tracePt t="66708" x="2765425" y="3702050"/>
          <p14:tracePt t="66709" x="2722563" y="3702050"/>
          <p14:tracePt t="66709" x="2695575" y="3702050"/>
          <p14:tracePt t="66725" x="2652713" y="3702050"/>
          <p14:tracePt t="66741" x="2611438" y="3702050"/>
          <p14:tracePt t="66743" x="2570163" y="3702050"/>
          <p14:tracePt t="66744" x="2541588" y="3702050"/>
          <p14:tracePt t="66758" x="2514600" y="3702050"/>
          <p14:tracePt t="66775" x="2486025" y="3702050"/>
          <p14:tracePt t="66775" x="2430463" y="3702050"/>
          <p14:tracePt t="66793" x="2401888" y="3702050"/>
          <p14:tracePt t="66793" x="2374900" y="3702050"/>
          <p14:tracePt t="66808" x="2360613" y="3702050"/>
          <p14:tracePt t="66809" x="2332038" y="3702050"/>
          <p14:tracePt t="66825" x="2305050" y="3702050"/>
          <p14:tracePt t="66826" x="2276475" y="3702050"/>
          <p14:tracePt t="66841" x="2247900" y="3702050"/>
          <p14:tracePt t="66843" x="2220913" y="3702050"/>
          <p14:tracePt t="66858" x="2206625" y="3702050"/>
          <p14:tracePt t="66859" x="2178050" y="3702050"/>
          <p14:tracePt t="66875" x="2165350" y="3702050"/>
          <p14:tracePt t="66876" x="2136775" y="3702050"/>
          <p14:tracePt t="66892" x="2122488" y="3702050"/>
          <p14:tracePt t="66893" x="2095500" y="3702050"/>
          <p14:tracePt t="66908" x="2081213" y="3702050"/>
          <p14:tracePt t="66909" x="2066925" y="3702050"/>
          <p14:tracePt t="66925" x="2052638" y="3702050"/>
          <p14:tracePt t="66925" x="2038350" y="3702050"/>
          <p14:tracePt t="66941" x="2025650" y="3714750"/>
          <p14:tracePt t="66942" x="2011363" y="3714750"/>
          <p14:tracePt t="66959" x="1997075" y="3714750"/>
          <p14:tracePt t="67326" x="1982788" y="3714750"/>
          <p14:tracePt t="67344" x="1968500" y="3714750"/>
          <p14:tracePt t="67344" x="1912938" y="3714750"/>
          <p14:tracePt t="67351" x="1898650" y="3714750"/>
          <p14:tracePt t="67362" x="1843088" y="3714750"/>
          <p14:tracePt t="67375" x="1801813" y="3714750"/>
          <p14:tracePt t="67376" x="1758950" y="3714750"/>
          <p14:tracePt t="67391" x="1717675" y="3714750"/>
          <p14:tracePt t="67392" x="1662113" y="3729038"/>
          <p14:tracePt t="67408" x="1619250" y="3729038"/>
          <p14:tracePt t="67409" x="1592263" y="3729038"/>
          <p14:tracePt t="67425" x="1536700" y="3743325"/>
          <p14:tracePt t="67426" x="1508125" y="3743325"/>
          <p14:tracePt t="67441" x="1452563" y="3757613"/>
          <p14:tracePt t="67443" x="1411288" y="3771900"/>
          <p14:tracePt t="67458" x="1368425" y="3771900"/>
          <p14:tracePt t="67459" x="1341438" y="3784600"/>
          <p14:tracePt t="67475" x="1312863" y="3798888"/>
          <p14:tracePt t="67476" x="1284288" y="3813175"/>
          <p14:tracePt t="67491" x="1271588" y="3813175"/>
          <p14:tracePt t="67492" x="1243013" y="3827463"/>
          <p14:tracePt t="67508" x="1214438" y="3841750"/>
          <p14:tracePt t="67508" x="1201738" y="3854450"/>
          <p14:tracePt t="67525" x="1187450" y="3868738"/>
          <p14:tracePt t="67526" x="1173163" y="3883025"/>
          <p14:tracePt t="67526" x="1144588" y="3897313"/>
          <p14:tracePt t="67545" x="1131888" y="3911600"/>
          <p14:tracePt t="67558" x="1117600" y="3924300"/>
          <p14:tracePt t="67576" x="1103313" y="3938588"/>
          <p14:tracePt t="67577" x="1089025" y="3952875"/>
          <p14:tracePt t="67591" x="1089025" y="3967163"/>
          <p14:tracePt t="67609" x="1074738" y="3967163"/>
          <p14:tracePt t="67609" x="1062038" y="3994150"/>
          <p14:tracePt t="67624" x="1047750" y="3994150"/>
          <p14:tracePt t="67625" x="1033463" y="4008438"/>
          <p14:tracePt t="67643" x="1033463" y="4022725"/>
          <p14:tracePt t="67644" x="1019175" y="4022725"/>
          <p14:tracePt t="67658" x="1019175" y="4037013"/>
          <p14:tracePt t="67659" x="1004888" y="4037013"/>
          <p14:tracePt t="67674" x="1004888" y="4051300"/>
          <p14:tracePt t="67675" x="992188" y="4064000"/>
          <p14:tracePt t="67708" x="977900" y="4078288"/>
          <p14:tracePt t="67725" x="963613" y="4092575"/>
          <p14:tracePt t="67726" x="963613" y="4106863"/>
          <p14:tracePt t="67741" x="949325" y="4106863"/>
          <p14:tracePt t="67758" x="949325" y="4121150"/>
          <p14:tracePt t="67759" x="935038" y="4133850"/>
          <p14:tracePt t="67777" x="935038" y="4148138"/>
          <p14:tracePt t="67777" x="922338" y="4148138"/>
          <p14:tracePt t="67795" x="922338" y="4176713"/>
          <p14:tracePt t="67796" x="908050" y="4176713"/>
          <p14:tracePt t="67808" x="908050" y="4191000"/>
          <p14:tracePt t="67825" x="908050" y="4203700"/>
          <p14:tracePt t="67826" x="893763" y="4217988"/>
          <p14:tracePt t="67827" x="893763" y="4232275"/>
          <p14:tracePt t="67841" x="879475" y="4246563"/>
          <p14:tracePt t="67858" x="879475" y="4260850"/>
          <p14:tracePt t="67859" x="865188" y="4302125"/>
          <p14:tracePt t="67877" x="865188" y="4329113"/>
          <p14:tracePt t="67877" x="852488" y="4357688"/>
          <p14:tracePt t="67891" x="852488" y="4371975"/>
          <p14:tracePt t="67892" x="852488" y="4398963"/>
          <p14:tracePt t="67908" x="838200" y="4413250"/>
          <p14:tracePt t="67909" x="838200" y="4441825"/>
          <p14:tracePt t="67925" x="838200" y="4468813"/>
          <p14:tracePt t="67926" x="823913" y="4525963"/>
          <p14:tracePt t="67941" x="823913" y="4567238"/>
          <p14:tracePt t="67943" x="823913" y="4608513"/>
          <p14:tracePt t="67958" x="823913" y="4665663"/>
          <p14:tracePt t="67959" x="823913" y="4721225"/>
          <p14:tracePt t="67975" x="823913" y="4776788"/>
          <p14:tracePt t="67976" x="823913" y="4832350"/>
          <p14:tracePt t="67991" x="823913" y="4902200"/>
          <p14:tracePt t="67992" x="823913" y="4957763"/>
          <p14:tracePt t="68008" x="823913" y="5014913"/>
          <p14:tracePt t="68009" x="823913" y="5084763"/>
          <p14:tracePt t="68025" x="823913" y="5140325"/>
          <p14:tracePt t="68026" x="823913" y="5210175"/>
          <p14:tracePt t="68041" x="823913" y="5251450"/>
          <p14:tracePt t="68044" x="823913" y="5280025"/>
          <p14:tracePt t="68044" x="823913" y="5335588"/>
          <p14:tracePt t="68064" x="838200" y="5376863"/>
          <p14:tracePt t="68064" x="852488" y="5405438"/>
          <p14:tracePt t="68074" x="865188" y="5446713"/>
          <p14:tracePt t="68091" x="879475" y="5475288"/>
          <p14:tracePt t="68094" x="908050" y="5503863"/>
          <p14:tracePt t="68094" x="935038" y="5545138"/>
          <p14:tracePt t="68112" x="963613" y="5573713"/>
          <p14:tracePt t="68112" x="992188" y="5600700"/>
          <p14:tracePt t="68126" x="1004888" y="5600700"/>
          <p14:tracePt t="68141" x="1103313" y="5670550"/>
          <p14:tracePt t="68142" x="1144588" y="5699125"/>
          <p14:tracePt t="68160" x="1187450" y="5713413"/>
          <p14:tracePt t="68161" x="1243013" y="5740400"/>
          <p14:tracePt t="68175" x="1298575" y="5754688"/>
          <p14:tracePt t="68176" x="1382713" y="5768975"/>
          <p14:tracePt t="68191" x="1466850" y="5795963"/>
          <p14:tracePt t="68192" x="1549400" y="5824538"/>
          <p14:tracePt t="68208" x="1633538" y="5824538"/>
          <p14:tracePt t="68208" x="1746250" y="5853113"/>
          <p14:tracePt t="68224" x="1828800" y="5865813"/>
          <p14:tracePt t="68225" x="1898650" y="5880100"/>
          <p14:tracePt t="68241" x="1997075" y="5894388"/>
          <p14:tracePt t="68242" x="2066925" y="5908675"/>
          <p14:tracePt t="68258" x="2136775" y="5922963"/>
          <p14:tracePt t="68258" x="2220913" y="5935663"/>
          <p14:tracePt t="68275" x="2290763" y="5949950"/>
          <p14:tracePt t="68276" x="2360613" y="5964238"/>
          <p14:tracePt t="68292" x="2444750" y="5978525"/>
          <p14:tracePt t="68292" x="2500313" y="5978525"/>
          <p14:tracePt t="68308" x="2570163" y="5992813"/>
          <p14:tracePt t="68310" x="2652713" y="6005513"/>
          <p14:tracePt t="68311" x="2709863" y="6005513"/>
          <p14:tracePt t="68329" x="2765425" y="6019800"/>
          <p14:tracePt t="68330" x="2835275" y="6019800"/>
          <p14:tracePt t="68341" x="2862263" y="6019800"/>
          <p14:tracePt t="68358" x="2905125" y="6019800"/>
          <p14:tracePt t="68359" x="2960688" y="6034088"/>
          <p14:tracePt t="68360" x="3001963" y="6034088"/>
          <p14:tracePt t="68378" x="3044825" y="6034088"/>
          <p14:tracePt t="68378" x="3071813" y="6034088"/>
          <p14:tracePt t="68393" x="3114675" y="6048375"/>
          <p14:tracePt t="68409" x="3141663" y="6048375"/>
          <p14:tracePt t="68410" x="3225800" y="6061075"/>
          <p14:tracePt t="68425" x="3254375" y="6061075"/>
          <p14:tracePt t="68426" x="3295650" y="6061075"/>
          <p14:tracePt t="68441" x="3324225" y="6075363"/>
          <p14:tracePt t="68443" x="3379788" y="6075363"/>
          <p14:tracePt t="68458" x="3408363" y="6075363"/>
          <p14:tracePt t="68458" x="3449638" y="6089650"/>
          <p14:tracePt t="68474" x="3490913" y="6089650"/>
          <p14:tracePt t="68475" x="3519488" y="6089650"/>
          <p14:tracePt t="68491" x="3548063" y="6103938"/>
          <p14:tracePt t="68492" x="3575050" y="6103938"/>
          <p14:tracePt t="68508" x="3603625" y="6103938"/>
          <p14:tracePt t="68509" x="3630613" y="6103938"/>
          <p14:tracePt t="68525" x="3659188" y="6118225"/>
          <p14:tracePt t="68526" x="3700463" y="6118225"/>
          <p14:tracePt t="68542" x="3729038" y="6130925"/>
          <p14:tracePt t="68543" x="3770313" y="6145213"/>
          <p14:tracePt t="68558" x="3798888" y="6145213"/>
          <p14:tracePt t="68559" x="3825875" y="6159500"/>
          <p14:tracePt t="68575" x="3868738" y="6173788"/>
          <p14:tracePt t="68577" x="3895725" y="6173788"/>
          <p14:tracePt t="68577" x="3938588" y="6188075"/>
          <p14:tracePt t="68596" x="3965575" y="6188075"/>
          <p14:tracePt t="68597" x="4008438" y="6200775"/>
          <p14:tracePt t="68608" x="4035425" y="6200775"/>
          <p14:tracePt t="68625" x="4078288" y="6215063"/>
          <p14:tracePt t="68626" x="4119563" y="6215063"/>
          <p14:tracePt t="68627" x="4189413" y="6215063"/>
          <p14:tracePt t="68641" x="4217988" y="6215063"/>
          <p14:tracePt t="68659" x="4259263" y="6215063"/>
          <p14:tracePt t="68660" x="4287838" y="6215063"/>
          <p14:tracePt t="68660" x="4329113" y="6215063"/>
          <p14:tracePt t="68674" x="4371975" y="6215063"/>
          <p14:tracePt t="68675" x="4413250" y="6215063"/>
          <p14:tracePt t="68693" x="4441825" y="6215063"/>
          <p14:tracePt t="68693" x="4497388" y="6229350"/>
          <p14:tracePt t="68708" x="4524375" y="6229350"/>
          <p14:tracePt t="68708" x="4567238" y="6229350"/>
          <p14:tracePt t="68724" x="4594225" y="6229350"/>
          <p14:tracePt t="68725" x="4637088" y="6229350"/>
          <p14:tracePt t="68741" x="4664075" y="6243638"/>
          <p14:tracePt t="68742" x="4678363" y="6243638"/>
          <p14:tracePt t="68758" x="4719638" y="6243638"/>
          <p14:tracePt t="68759" x="4748213" y="6257925"/>
          <p14:tracePt t="68775" x="4762500" y="6257925"/>
          <p14:tracePt t="68776" x="4789488" y="6270625"/>
          <p14:tracePt t="68792" x="4803775" y="6270625"/>
          <p14:tracePt t="68792" x="4818063" y="6270625"/>
          <p14:tracePt t="68808" x="4832350" y="6284913"/>
          <p14:tracePt t="68809" x="4846638" y="6284913"/>
          <p14:tracePt t="68824" x="4859338" y="6284913"/>
          <p14:tracePt t="68825" x="4873625" y="6284913"/>
          <p14:tracePt t="68842" x="4887913" y="6299200"/>
          <p14:tracePt t="68843" x="4902200" y="6299200"/>
          <p14:tracePt t="68844" x="4916488" y="6299200"/>
          <p14:tracePt t="68862" x="4929188" y="6299200"/>
          <p14:tracePt t="68874" x="4943475" y="6299200"/>
          <p14:tracePt t="68893" x="4957763" y="6299200"/>
          <p14:tracePt t="70212" x="4929188" y="6299200"/>
          <p14:tracePt t="70229" x="4887913" y="6299200"/>
          <p14:tracePt t="70229" x="4846638" y="6299200"/>
          <p14:tracePt t="70236" x="4789488" y="6299200"/>
          <p14:tracePt t="70255" x="4748213" y="6299200"/>
          <p14:tracePt t="70255" x="4706938" y="6299200"/>
          <p14:tracePt t="70263" x="4649788" y="6299200"/>
          <p14:tracePt t="70276" x="4608513" y="6299200"/>
          <p14:tracePt t="70292" x="4524375" y="6313488"/>
          <p14:tracePt t="70293" x="4497388" y="6313488"/>
          <p14:tracePt t="70308" x="4454525" y="6313488"/>
          <p14:tracePt t="70309" x="4441825" y="6313488"/>
          <p14:tracePt t="70325" x="4398963" y="6313488"/>
          <p14:tracePt t="70326" x="4371975" y="6313488"/>
          <p14:tracePt t="70342" x="4357688" y="6313488"/>
          <p14:tracePt t="70342" x="4329113" y="6313488"/>
          <p14:tracePt t="70358" x="4314825" y="6313488"/>
          <p14:tracePt t="70359" x="4287838" y="6313488"/>
          <p14:tracePt t="70374" x="4273550" y="6313488"/>
          <p14:tracePt t="70375" x="4259263" y="6313488"/>
          <p14:tracePt t="70391" x="4232275" y="6313488"/>
          <p14:tracePt t="70392" x="4217988" y="6313488"/>
          <p14:tracePt t="70408" x="4203700" y="6313488"/>
          <p14:tracePt t="70408" x="4189413" y="6313488"/>
          <p14:tracePt t="70425" x="4175125" y="6313488"/>
          <p14:tracePt t="70426" x="4162425" y="6313488"/>
          <p14:tracePt t="70441" x="4148138" y="6313488"/>
          <p14:tracePt t="70443" x="4133850" y="6313488"/>
          <p14:tracePt t="70458" x="4119563" y="6313488"/>
          <p14:tracePt t="70460" x="4105275" y="6313488"/>
          <p14:tracePt t="70460" x="4092575" y="6313488"/>
          <p14:tracePt t="70478" x="4078288" y="6313488"/>
          <p14:tracePt t="70478" x="4064000" y="6313488"/>
          <p14:tracePt t="70491" x="4049713" y="6313488"/>
          <p14:tracePt t="70508" x="4035425" y="6313488"/>
          <p14:tracePt t="70510" x="4022725" y="6313488"/>
          <p14:tracePt t="70525" x="4008438" y="6313488"/>
          <p14:tracePt t="70543" x="3994150" y="6313488"/>
          <p14:tracePt t="70575" x="3979863" y="6313488"/>
          <p14:tracePt t="86280" x="3965575" y="6313488"/>
          <p14:tracePt t="86298" x="3965575" y="6299200"/>
          <p14:tracePt t="86298" x="3952875" y="6299200"/>
          <p14:tracePt t="86305" x="3938588" y="6299200"/>
          <p14:tracePt t="86314" x="3924300" y="6284913"/>
          <p14:tracePt t="86324" x="3910013" y="6270625"/>
          <p14:tracePt t="86342" x="3895725" y="6270625"/>
          <p14:tracePt t="86343" x="3883025" y="6257925"/>
          <p14:tracePt t="86344" x="3868738" y="6243638"/>
          <p14:tracePt t="86363" x="3840163" y="6229350"/>
          <p14:tracePt t="86363" x="3840163" y="6215063"/>
          <p14:tracePt t="86375" x="3825875" y="6200775"/>
          <p14:tracePt t="86393" x="3813175" y="6188075"/>
          <p14:tracePt t="86394" x="3798888" y="6173788"/>
          <p14:tracePt t="86408" x="3784600" y="6159500"/>
          <p14:tracePt t="86424" x="3784600" y="6145213"/>
          <p14:tracePt t="86425" x="3770313" y="6118225"/>
          <p14:tracePt t="86443" x="3770313" y="6103938"/>
          <p14:tracePt t="86459" x="3770313" y="6089650"/>
          <p14:tracePt t="86476" x="3770313" y="6075363"/>
          <p14:tracePt t="86492" x="3770313" y="6061075"/>
          <p14:tracePt t="86525" x="3770313" y="6048375"/>
          <p14:tracePt t="86558" x="3784600" y="6048375"/>
          <p14:tracePt t="86592" x="3784600" y="6034088"/>
          <p14:tracePt t="86625" x="3798888" y="6034088"/>
          <p14:tracePt t="86694" x="3798888" y="6048375"/>
          <p14:tracePt t="87729" x="3813175" y="6034088"/>
          <p14:tracePt t="87736" x="3825875" y="6019800"/>
          <p14:tracePt t="87753" x="3840163" y="6005513"/>
          <p14:tracePt t="87759" x="3840163" y="5992813"/>
          <p14:tracePt t="87777" x="3854450" y="5992813"/>
          <p14:tracePt t="87777" x="3854450" y="5978525"/>
          <p14:tracePt t="87792" x="3868738" y="5978525"/>
          <p14:tracePt t="87793" x="3883025" y="5964238"/>
          <p14:tracePt t="87808" x="3883025" y="5949950"/>
          <p14:tracePt t="87809" x="3895725" y="5935663"/>
          <p14:tracePt t="87825" x="3910013" y="5922963"/>
          <p14:tracePt t="87825" x="3910013" y="5894388"/>
          <p14:tracePt t="87842" x="3924300" y="5880100"/>
          <p14:tracePt t="87843" x="3938588" y="5865813"/>
          <p14:tracePt t="87858" x="3952875" y="5838825"/>
          <p14:tracePt t="87859" x="3979863" y="5795963"/>
          <p14:tracePt t="87875" x="3994150" y="5768975"/>
          <p14:tracePt t="87876" x="4008438" y="5726113"/>
          <p14:tracePt t="87892" x="4035425" y="5699125"/>
          <p14:tracePt t="87893" x="4049713" y="5656263"/>
          <p14:tracePt t="87908" x="4064000" y="5614988"/>
          <p14:tracePt t="87908" x="4078288" y="5586413"/>
          <p14:tracePt t="87925" x="4105275" y="5545138"/>
          <p14:tracePt t="87926" x="4119563" y="5503863"/>
          <p14:tracePt t="87927" x="4133850" y="5475288"/>
          <p14:tracePt t="87945" x="4148138" y="5434013"/>
          <p14:tracePt t="87945" x="4148138" y="5419725"/>
          <p14:tracePt t="87962" x="4162425" y="5391150"/>
          <p14:tracePt t="87963" x="4162425" y="5376863"/>
          <p14:tracePt t="87975" x="4175125" y="5349875"/>
          <p14:tracePt t="87992" x="4175125" y="5335588"/>
          <p14:tracePt t="87993" x="4175125" y="5321300"/>
          <p14:tracePt t="87994" x="4175125" y="5307013"/>
          <p14:tracePt t="88009" x="4175125" y="5294313"/>
          <p14:tracePt t="88025" x="4175125" y="5265738"/>
          <p14:tracePt t="88041" x="4175125" y="5251450"/>
          <p14:tracePt t="88042" x="4162425" y="5224463"/>
          <p14:tracePt t="88060" x="4148138" y="5210175"/>
          <p14:tracePt t="88061" x="4133850" y="5181600"/>
          <p14:tracePt t="88075" x="4119563" y="5167313"/>
          <p14:tracePt t="88076" x="4119563" y="5140325"/>
          <p14:tracePt t="88092" x="4105275" y="5111750"/>
          <p14:tracePt t="88093" x="4092575" y="5084763"/>
          <p14:tracePt t="88108" x="4078288" y="5070475"/>
          <p14:tracePt t="88109" x="4064000" y="5027613"/>
          <p14:tracePt t="88125" x="4049713" y="5014913"/>
          <p14:tracePt t="88126" x="4035425" y="4986338"/>
          <p14:tracePt t="88141" x="4022725" y="4972050"/>
          <p14:tracePt t="88142" x="4008438" y="4957763"/>
          <p14:tracePt t="88158" x="4008438" y="4945063"/>
          <p14:tracePt t="88159" x="3994150" y="4930775"/>
          <p14:tracePt t="88175" x="3994150" y="4916488"/>
          <p14:tracePt t="88176" x="3979863" y="4916488"/>
          <p14:tracePt t="88191" x="3979863" y="4902200"/>
          <p14:tracePt t="88208" x="3979863" y="4887913"/>
          <p14:tracePt t="88208" x="3965575" y="4887913"/>
          <p14:tracePt t="88224" x="3965575" y="4875213"/>
          <p14:tracePt t="88244" x="3952875" y="4875213"/>
          <p14:tracePt t="88262" x="3952875" y="4860925"/>
          <p14:tracePt t="88332" x="3952875" y="4846638"/>
          <p14:tracePt t="88350" x="3938588" y="4846638"/>
          <p14:tracePt t="88786" x="3938588" y="4832350"/>
          <p14:tracePt t="88786" x="3938588" y="4818063"/>
          <p14:tracePt t="88804" x="3938588" y="4805363"/>
          <p14:tracePt t="88822" x="3938588" y="4791075"/>
          <p14:tracePt t="88828" x="3938588" y="4776788"/>
          <p14:tracePt t="88846" x="3938588" y="4762500"/>
          <p14:tracePt t="88875" x="3938588" y="4748213"/>
          <p14:tracePt t="88892" x="3938588" y="4735513"/>
          <p14:tracePt t="88908" x="3938588" y="4721225"/>
          <p14:tracePt t="88925" x="3938588" y="4706938"/>
          <p14:tracePt t="88942" x="3938588" y="4692650"/>
          <p14:tracePt t="88958" x="3938588" y="4678363"/>
          <p14:tracePt t="88975" x="3938588" y="4665663"/>
          <p14:tracePt t="88992" x="3938588" y="4651375"/>
          <p14:tracePt t="88993" x="3938588" y="4637088"/>
          <p14:tracePt t="89027" x="3938588" y="4622800"/>
          <p14:tracePt t="89077" x="3924300" y="4622800"/>
          <p14:tracePt t="89134" x="3910013" y="4622800"/>
          <p14:tracePt t="89158" x="3895725" y="4622800"/>
          <p14:tracePt t="89189" x="3883025" y="4637088"/>
          <p14:tracePt t="89213" x="3883025" y="4651375"/>
          <p14:tracePt t="89237" x="3868738" y="4665663"/>
          <p14:tracePt t="89457" x="3868738" y="4678363"/>
          <p14:tracePt t="89498" x="3868738" y="4692650"/>
          <p14:tracePt t="89504" x="3854450" y="4692650"/>
          <p14:tracePt t="89546" x="3854450" y="4706938"/>
          <p14:tracePt t="89591" x="3854450" y="4721225"/>
          <p14:tracePt t="89669" x="3854450" y="4706938"/>
          <p14:tracePt t="89691" x="3854450" y="4692650"/>
          <p14:tracePt t="89698" x="3854450" y="4678363"/>
          <p14:tracePt t="89716" x="3854450" y="4665663"/>
          <p14:tracePt t="89740" x="3854450" y="4651375"/>
          <p14:tracePt t="89780" x="3840163" y="4651375"/>
          <p14:tracePt t="89813" x="3825875" y="4651375"/>
          <p14:tracePt t="89819" x="3813175" y="4651375"/>
          <p14:tracePt t="89837" x="3798888" y="4651375"/>
          <p14:tracePt t="89854" x="3784600" y="4651375"/>
          <p14:tracePt t="89871" x="3784600" y="4637088"/>
          <p14:tracePt t="89888" x="3770313" y="4637088"/>
          <p14:tracePt t="89924" x="3770313" y="4622800"/>
          <p14:tracePt t="89942" x="3756025" y="4622800"/>
          <p14:tracePt t="89943" x="3756025" y="4608513"/>
          <p14:tracePt t="89966" x="3743325" y="4608513"/>
          <p14:tracePt t="89992" x="3729038" y="4595813"/>
          <p14:tracePt t="90025" x="3714750" y="4595813"/>
          <p14:tracePt t="90026" x="3714750" y="4581525"/>
          <p14:tracePt t="90053" x="3714750" y="4567238"/>
          <p14:tracePt t="90088" x="3714750" y="4552950"/>
          <p14:tracePt t="90114" x="3714750" y="4538663"/>
          <p14:tracePt t="90139" x="3729038" y="4538663"/>
          <p14:tracePt t="90160" x="3743325" y="4538663"/>
          <p14:tracePt t="90234" x="3756025" y="4538663"/>
          <p14:tracePt t="90290" x="3770313" y="4538663"/>
          <p14:tracePt t="90736" x="3756025" y="4538663"/>
          <p14:tracePt t="90762" x="3743325" y="4538663"/>
          <p14:tracePt t="90792" x="3729038" y="4538663"/>
          <p14:tracePt t="90808" x="3714750" y="4538663"/>
          <p14:tracePt t="90825" x="3700463" y="4538663"/>
          <p14:tracePt t="90826" x="3700463" y="4525963"/>
          <p14:tracePt t="90842" x="3686175" y="4525963"/>
          <p14:tracePt t="90875" x="3673475" y="4525963"/>
          <p14:tracePt t="90891" x="3673475" y="4511675"/>
          <p14:tracePt t="90891" x="3659188" y="4511675"/>
          <p14:tracePt t="90910" x="3644900" y="4511675"/>
          <p14:tracePt t="90928" x="3630613" y="4511675"/>
          <p14:tracePt t="90960" x="3616325" y="4511675"/>
          <p14:tracePt t="90975" x="3603625" y="4511675"/>
          <p14:tracePt t="91011" x="3589338" y="4511675"/>
          <p14:tracePt t="91042" x="3575050" y="4511675"/>
          <p14:tracePt t="91075" x="3560763" y="4511675"/>
          <p14:tracePt t="91108" x="3548063" y="4511675"/>
          <p14:tracePt t="91142" x="3533775" y="4497388"/>
          <p14:tracePt t="91158" x="3519488" y="4497388"/>
          <p14:tracePt t="91191" x="3505200" y="4497388"/>
          <p14:tracePt t="91192" x="3490913" y="4497388"/>
          <p14:tracePt t="91226" x="3478213" y="4497388"/>
          <p14:tracePt t="91227" x="3463925" y="4497388"/>
          <p14:tracePt t="91245" x="3449638" y="4497388"/>
          <p14:tracePt t="91275" x="3435350" y="4497388"/>
          <p14:tracePt t="91325" x="3421063" y="4497388"/>
          <p14:tracePt t="91512" x="3435350" y="4497388"/>
          <p14:tracePt t="91551" x="3449638" y="4497388"/>
          <p14:tracePt t="91600" x="3463925" y="4497388"/>
          <p14:tracePt t="91633" x="3478213" y="4511675"/>
          <p14:tracePt t="91641" x="3490913" y="4511675"/>
          <p14:tracePt t="91658" x="3505200" y="4511675"/>
          <p14:tracePt t="91658" x="3519488" y="4511675"/>
          <p14:tracePt t="91675" x="3533775" y="4525963"/>
          <p14:tracePt t="91676" x="3548063" y="4525963"/>
          <p14:tracePt t="91692" x="3560763" y="4538663"/>
          <p14:tracePt t="91693" x="3589338" y="4538663"/>
          <p14:tracePt t="91708" x="3603625" y="4538663"/>
          <p14:tracePt t="91711" x="3616325" y="4552950"/>
          <p14:tracePt t="91711" x="3644900" y="4552950"/>
          <p14:tracePt t="91729" x="3673475" y="4552950"/>
          <p14:tracePt t="91730" x="3714750" y="4567238"/>
          <p14:tracePt t="91741" x="3729038" y="4581525"/>
          <p14:tracePt t="91758" x="3784600" y="4595813"/>
          <p14:tracePt t="91759" x="3798888" y="4608513"/>
          <p14:tracePt t="91760" x="3825875" y="4622800"/>
          <p14:tracePt t="91778" x="3854450" y="4637088"/>
          <p14:tracePt t="91779" x="3883025" y="4665663"/>
          <p14:tracePt t="91792" x="3895725" y="4678363"/>
          <p14:tracePt t="91793" x="3910013" y="4706938"/>
          <p14:tracePt t="91808" x="3924300" y="4735513"/>
          <p14:tracePt t="91809" x="3938588" y="4748213"/>
          <p14:tracePt t="91825" x="3952875" y="4762500"/>
          <p14:tracePt t="91825" x="3952875" y="4776788"/>
          <p14:tracePt t="91844" x="3965575" y="4805363"/>
          <p14:tracePt t="91844" x="3965575" y="4818063"/>
          <p14:tracePt t="91858" x="3979863" y="4832350"/>
          <p14:tracePt t="91859" x="3979863" y="4846638"/>
          <p14:tracePt t="91875" x="3979863" y="4860925"/>
          <p14:tracePt t="91875" x="3979863" y="4887913"/>
          <p14:tracePt t="91892" x="3994150" y="4902200"/>
          <p14:tracePt t="91892" x="3994150" y="4930775"/>
          <p14:tracePt t="91908" x="3994150" y="4945063"/>
          <p14:tracePt t="91908" x="3994150" y="4972050"/>
          <p14:tracePt t="91925" x="3994150" y="5000625"/>
          <p14:tracePt t="91926" x="4008438" y="5014913"/>
          <p14:tracePt t="91941" x="4008438" y="5041900"/>
          <p14:tracePt t="91943" x="4008438" y="5070475"/>
          <p14:tracePt t="91958" x="4008438" y="5097463"/>
          <p14:tracePt t="91960" x="4008438" y="5111750"/>
          <p14:tracePt t="91960" x="4008438" y="5140325"/>
          <p14:tracePt t="91975" x="4008438" y="5154613"/>
          <p14:tracePt t="91991" x="4008438" y="5167313"/>
          <p14:tracePt t="91994" x="4008438" y="5195888"/>
          <p14:tracePt t="91994" x="4008438" y="5210175"/>
          <p14:tracePt t="92008" x="4008438" y="5224463"/>
          <p14:tracePt t="92025" x="3994150" y="5237163"/>
          <p14:tracePt t="92027" x="3994150" y="5251450"/>
          <p14:tracePt t="92041" x="3979863" y="5265738"/>
          <p14:tracePt t="92042" x="3965575" y="5280025"/>
          <p14:tracePt t="92061" x="3952875" y="5294313"/>
          <p14:tracePt t="92061" x="3938588" y="5307013"/>
          <p14:tracePt t="92075" x="3938588" y="5321300"/>
          <p14:tracePt t="92075" x="3924300" y="5321300"/>
          <p14:tracePt t="92094" x="3910013" y="5335588"/>
          <p14:tracePt t="92094" x="3895725" y="5335588"/>
          <p14:tracePt t="92108" x="3895725" y="5349875"/>
          <p14:tracePt t="92108" x="3883025" y="5349875"/>
          <p14:tracePt t="92126" x="3868738" y="5364163"/>
          <p14:tracePt t="92142" x="3854450" y="5364163"/>
          <p14:tracePt t="92143" x="3854450" y="5376863"/>
          <p14:tracePt t="92158" x="3840163" y="5376863"/>
          <p14:tracePt t="92159" x="3825875" y="5391150"/>
          <p14:tracePt t="92175" x="3813175" y="5391150"/>
          <p14:tracePt t="92176" x="3813175" y="5405438"/>
          <p14:tracePt t="92191" x="3798888" y="5405438"/>
          <p14:tracePt t="92208" x="3784600" y="5419725"/>
          <p14:tracePt t="92225" x="3770313" y="5419725"/>
          <p14:tracePt t="92226" x="3770313" y="5434013"/>
          <p14:tracePt t="92242" x="3756025" y="5434013"/>
          <p14:tracePt t="92259" x="3743325" y="5434013"/>
          <p14:tracePt t="92309" x="3729038" y="5434013"/>
          <p14:tracePt t="92392" x="3729038" y="5419725"/>
          <p14:tracePt t="92876" x="3714750" y="5405438"/>
          <p14:tracePt t="92901" x="3700463" y="5405438"/>
          <p14:tracePt t="92932" x="3686175" y="5405438"/>
          <p14:tracePt t="92966" x="3673475" y="5405438"/>
          <p14:tracePt t="92980" x="3659188" y="5405438"/>
          <p14:tracePt t="93015" x="3659188" y="5419725"/>
          <p14:tracePt t="93021" x="3644900" y="5419725"/>
          <p14:tracePt t="93061" x="3644900" y="5434013"/>
          <p14:tracePt t="93089" x="3630613" y="5434013"/>
          <p14:tracePt t="93151" x="3630613" y="5419725"/>
          <p14:tracePt t="93159" x="3630613" y="5405438"/>
          <p14:tracePt t="93166" x="3630613" y="5391150"/>
          <p14:tracePt t="93184" x="3630613" y="5376863"/>
          <p14:tracePt t="93184" x="3630613" y="5364163"/>
          <p14:tracePt t="93208" x="3630613" y="5349875"/>
          <p14:tracePt t="93209" x="3630613" y="5335588"/>
          <p14:tracePt t="93241" x="3630613" y="5321300"/>
          <p14:tracePt t="93258" x="3644900" y="5321300"/>
          <p14:tracePt t="93563" x="3644900" y="5335588"/>
          <p14:tracePt t="93563" x="3630613" y="5335588"/>
          <p14:tracePt t="93603" x="3616325" y="5349875"/>
          <p14:tracePt t="93621" x="3603625" y="5349875"/>
          <p14:tracePt t="93651" x="3589338" y="5349875"/>
          <p14:tracePt t="93691" x="3575050" y="5349875"/>
          <p14:tracePt t="93790" x="3575050" y="5364163"/>
          <p14:tracePt t="93840" x="3575050" y="5376863"/>
          <p14:tracePt t="93862" x="3589338" y="5376863"/>
          <p14:tracePt t="93928" x="3603625" y="5376863"/>
          <p14:tracePt t="94097" x="3589338" y="5376863"/>
          <p14:tracePt t="94607" x="3603625" y="5376863"/>
          <p14:tracePt t="94613" x="3630613" y="5376863"/>
          <p14:tracePt t="94630" x="3659188" y="5364163"/>
          <p14:tracePt t="94631" x="3700463" y="5349875"/>
          <p14:tracePt t="94638" x="3743325" y="5349875"/>
          <p14:tracePt t="94646" x="3784600" y="5335588"/>
          <p14:tracePt t="94662" x="3840163" y="5321300"/>
          <p14:tracePt t="94663" x="3895725" y="5321300"/>
          <p14:tracePt t="94675" x="3938588" y="5321300"/>
          <p14:tracePt t="94692" x="3994150" y="5307013"/>
          <p14:tracePt t="94694" x="4035425" y="5307013"/>
          <p14:tracePt t="94694" x="4105275" y="5307013"/>
          <p14:tracePt t="94708" x="4148138" y="5307013"/>
          <p14:tracePt t="94725" x="4232275" y="5307013"/>
          <p14:tracePt t="94742" x="4259263" y="5307013"/>
          <p14:tracePt t="94742" x="4287838" y="5307013"/>
          <p14:tracePt t="94743" x="4314825" y="5321300"/>
          <p14:tracePt t="94759" x="4343400" y="5335588"/>
          <p14:tracePt t="94759" x="4371975" y="5349875"/>
          <p14:tracePt t="94775" x="4384675" y="5364163"/>
          <p14:tracePt t="94776" x="4398963" y="5376863"/>
          <p14:tracePt t="94792" x="4413250" y="5391150"/>
          <p14:tracePt t="94793" x="4427538" y="5391150"/>
          <p14:tracePt t="94808" x="4441825" y="5405438"/>
          <p14:tracePt t="94809" x="4454525" y="5419725"/>
          <p14:tracePt t="94825" x="4468813" y="5434013"/>
          <p14:tracePt t="94841" x="4483100" y="5434013"/>
          <p14:tracePt t="94842" x="4497388" y="5446713"/>
          <p14:tracePt t="94858" x="4511675" y="5461000"/>
          <p14:tracePt t="94859" x="4524375" y="5461000"/>
          <p14:tracePt t="94875" x="4538663" y="5461000"/>
          <p14:tracePt t="94876" x="4552950" y="5475288"/>
          <p14:tracePt t="94891" x="4567238" y="5475288"/>
          <p14:tracePt t="94892" x="4594225" y="5475288"/>
          <p14:tracePt t="94908" x="4608513" y="5489575"/>
          <p14:tracePt t="94909" x="4622800" y="5489575"/>
          <p14:tracePt t="94925" x="4637088" y="5489575"/>
          <p14:tracePt t="94925" x="4649788" y="5489575"/>
          <p14:tracePt t="94941" x="4664075" y="5489575"/>
          <p14:tracePt t="94942" x="4678363" y="5489575"/>
          <p14:tracePt t="94943" x="4706938" y="5489575"/>
          <p14:tracePt t="94961" x="4719638" y="5489575"/>
          <p14:tracePt t="94961" x="4748213" y="5489575"/>
          <p14:tracePt t="94975" x="4762500" y="5489575"/>
          <p14:tracePt t="94992" x="4789488" y="5489575"/>
          <p14:tracePt t="94994" x="4803775" y="5475288"/>
          <p14:tracePt t="94994" x="4832350" y="5475288"/>
          <p14:tracePt t="95009" x="4846638" y="5461000"/>
          <p14:tracePt t="95025" x="4859338" y="5461000"/>
          <p14:tracePt t="95025" x="4887913" y="5446713"/>
          <p14:tracePt t="95043" x="4902200" y="5446713"/>
          <p14:tracePt t="95044" x="4916488" y="5434013"/>
          <p14:tracePt t="95058" x="4929188" y="5434013"/>
          <p14:tracePt t="95091" x="4943475" y="5434013"/>
          <p14:tracePt t="95092" x="4943475" y="5419725"/>
          <p14:tracePt t="95108" x="4957763" y="5419725"/>
          <p14:tracePt t="95142" x="4972050" y="5405438"/>
          <p14:tracePt t="95143" x="4986338" y="5405438"/>
          <p14:tracePt t="95159" x="4999038" y="5405438"/>
          <p14:tracePt t="95175" x="5013325" y="5405438"/>
          <p14:tracePt t="95176" x="5027613" y="5391150"/>
          <p14:tracePt t="95191" x="5041900" y="5391150"/>
          <p14:tracePt t="95192" x="5056188" y="5391150"/>
          <p14:tracePt t="95208" x="5068888" y="5391150"/>
          <p14:tracePt t="95210" x="5097463" y="5376863"/>
          <p14:tracePt t="95210" x="5111750" y="5376863"/>
          <p14:tracePt t="95229" x="5138738" y="5376863"/>
          <p14:tracePt t="95229" x="5153025" y="5364163"/>
          <p14:tracePt t="95242" x="5167313" y="5364163"/>
          <p14:tracePt t="95258" x="5181600" y="5364163"/>
          <p14:tracePt t="95275" x="5195888" y="5349875"/>
          <p14:tracePt t="95276" x="5208588" y="5349875"/>
          <p14:tracePt t="95333" x="5195888" y="5349875"/>
          <p14:tracePt t="95351" x="5181600" y="5349875"/>
          <p14:tracePt t="95357" x="5167313" y="5349875"/>
          <p14:tracePt t="95365" x="5153025" y="5349875"/>
          <p14:tracePt t="95383" x="5126038" y="5349875"/>
          <p14:tracePt t="95383" x="5111750" y="5349875"/>
          <p14:tracePt t="95391" x="5083175" y="5349875"/>
          <p14:tracePt t="95408" x="5068888" y="5335588"/>
          <p14:tracePt t="95409" x="5041900" y="5321300"/>
          <p14:tracePt t="95425" x="5013325" y="5321300"/>
          <p14:tracePt t="95426" x="4999038" y="5307013"/>
          <p14:tracePt t="95442" x="4957763" y="5294313"/>
          <p14:tracePt t="95443" x="4943475" y="5294313"/>
          <p14:tracePt t="95458" x="4916488" y="5280025"/>
          <p14:tracePt t="95460" x="4887913" y="5265738"/>
          <p14:tracePt t="95460" x="4873625" y="5265738"/>
          <p14:tracePt t="95478" x="4846638" y="5251450"/>
          <p14:tracePt t="95478" x="4832350" y="5237163"/>
          <p14:tracePt t="95492" x="4818063" y="5224463"/>
          <p14:tracePt t="95508" x="4803775" y="5224463"/>
          <p14:tracePt t="95510" x="4803775" y="5210175"/>
          <p14:tracePt t="95525" x="4789488" y="5210175"/>
          <p14:tracePt t="95542" x="4789488" y="5195888"/>
          <p14:tracePt t="95543" x="4776788" y="5195888"/>
          <p14:tracePt t="95575" x="4762500" y="5195888"/>
          <p14:tracePt t="95609" x="4748213" y="5195888"/>
          <p14:tracePt t="95642" x="4733925" y="5195888"/>
          <p14:tracePt t="95642" x="4733925" y="5210175"/>
          <p14:tracePt t="95658" x="4733925" y="5224463"/>
          <p14:tracePt t="95691" x="4719638" y="5237163"/>
          <p14:tracePt t="95692" x="4719638" y="5251450"/>
          <p14:tracePt t="95709" x="4719638" y="5265738"/>
          <p14:tracePt t="95725" x="4719638" y="5280025"/>
          <p14:tracePt t="95725" x="4719638" y="5294313"/>
          <p14:tracePt t="95743" x="4706938" y="5307013"/>
          <p14:tracePt t="95744" x="4706938" y="5321300"/>
          <p14:tracePt t="95762" x="4706938" y="5335588"/>
          <p14:tracePt t="95775" x="4706938" y="5349875"/>
          <p14:tracePt t="95792" x="4706938" y="5364163"/>
          <p14:tracePt t="95794" x="4706938" y="5376863"/>
          <p14:tracePt t="95825" x="4706938" y="5391150"/>
          <p14:tracePt t="95841" x="4706938" y="5419725"/>
          <p14:tracePt t="95842" x="4706938" y="5434013"/>
          <p14:tracePt t="95859" x="4719638" y="5446713"/>
          <p14:tracePt t="95875" x="4719638" y="5461000"/>
          <p14:tracePt t="95875" x="4719638" y="5475288"/>
          <p14:tracePt t="95892" x="4733925" y="5489575"/>
          <p14:tracePt t="95908" x="4733925" y="5503863"/>
          <p14:tracePt t="95909" x="4748213" y="5516563"/>
          <p14:tracePt t="95925" x="4748213" y="5530850"/>
          <p14:tracePt t="95926" x="4762500" y="5530850"/>
          <p14:tracePt t="95941" x="4762500" y="5559425"/>
          <p14:tracePt t="95942" x="4776788" y="5559425"/>
          <p14:tracePt t="95958" x="4789488" y="5573713"/>
          <p14:tracePt t="95959" x="4803775" y="5586413"/>
          <p14:tracePt t="95976" x="4832350" y="5614988"/>
          <p14:tracePt t="95992" x="4846638" y="5629275"/>
          <p14:tracePt t="96008" x="4859338" y="5643563"/>
          <p14:tracePt t="96009" x="4859338" y="5656263"/>
          <p14:tracePt t="96010" x="4873625" y="5656263"/>
          <p14:tracePt t="96029" x="4887913" y="5670550"/>
          <p14:tracePt t="96042" x="4902200" y="5684838"/>
          <p14:tracePt t="96058" x="4916488" y="5684838"/>
          <p14:tracePt t="96060" x="4929188" y="5699125"/>
          <p14:tracePt t="96060" x="4943475" y="5699125"/>
          <p14:tracePt t="96079" x="4943475" y="5713413"/>
          <p14:tracePt t="96079" x="4957763" y="5713413"/>
          <p14:tracePt t="96092" x="4972050" y="5726113"/>
          <p14:tracePt t="96109" x="4999038" y="5740400"/>
          <p14:tracePt t="96125" x="5013325" y="5740400"/>
          <p14:tracePt t="96126" x="5013325" y="5754688"/>
          <p14:tracePt t="96142" x="5027613" y="5754688"/>
          <p14:tracePt t="96143" x="5041900" y="5754688"/>
          <p14:tracePt t="96158" x="5041900" y="5768975"/>
          <p14:tracePt t="96159" x="5056188" y="5768975"/>
          <p14:tracePt t="96175" x="5056188" y="5783263"/>
          <p14:tracePt t="96175" x="5068888" y="5783263"/>
          <p14:tracePt t="96192" x="5083175" y="5795963"/>
          <p14:tracePt t="96208" x="5097463" y="5795963"/>
          <p14:tracePt t="96209" x="5097463" y="5810250"/>
          <p14:tracePt t="96225" x="5111750" y="5810250"/>
          <p14:tracePt t="96242" x="5111750" y="5824538"/>
          <p14:tracePt t="96243" x="5126038" y="5824538"/>
          <p14:tracePt t="96258" x="5126038" y="5838825"/>
          <p14:tracePt t="96275" x="5138738" y="5853113"/>
          <p14:tracePt t="96295" x="5153025" y="5853113"/>
          <p14:tracePt t="96295" x="5153025" y="5865813"/>
          <p14:tracePt t="96325" x="5167313" y="5865813"/>
          <p14:tracePt t="96325" x="5167313" y="5880100"/>
          <p14:tracePt t="96342" x="5181600" y="5880100"/>
          <p14:tracePt t="96343" x="5195888" y="5880100"/>
          <p14:tracePt t="96359" x="5208588" y="5894388"/>
          <p14:tracePt t="96376" x="5237163" y="5894388"/>
          <p14:tracePt t="96376" x="5251450" y="5894388"/>
          <p14:tracePt t="96391" x="5265738" y="5894388"/>
          <p14:tracePt t="96392" x="5292725" y="5908675"/>
          <p14:tracePt t="96408" x="5307013" y="5908675"/>
          <p14:tracePt t="96410" x="5321300" y="5908675"/>
          <p14:tracePt t="96425" x="5348288" y="5908675"/>
          <p14:tracePt t="96427" x="5362575" y="5908675"/>
          <p14:tracePt t="96442" x="5376863" y="5922963"/>
          <p14:tracePt t="96443" x="5405438" y="5922963"/>
          <p14:tracePt t="96458" x="5418138" y="5922963"/>
          <p14:tracePt t="96458" x="5432425" y="5922963"/>
          <p14:tracePt t="96475" x="5446713" y="5922963"/>
          <p14:tracePt t="96475" x="5475288" y="5935663"/>
          <p14:tracePt t="96491" x="5487988" y="5935663"/>
          <p14:tracePt t="96492" x="5502275" y="5935663"/>
          <p14:tracePt t="96508" x="5516563" y="5935663"/>
          <p14:tracePt t="96510" x="5545138" y="5935663"/>
          <p14:tracePt t="96525" x="5557838" y="5935663"/>
          <p14:tracePt t="96526" x="5572125" y="5949950"/>
          <p14:tracePt t="96542" x="5586413" y="5949950"/>
          <p14:tracePt t="96544" x="5600700" y="5949950"/>
          <p14:tracePt t="96544" x="5613400" y="5949950"/>
          <p14:tracePt t="96563" x="5627688" y="5949950"/>
          <p14:tracePt t="96563" x="5641975" y="5949950"/>
          <p14:tracePt t="96574" x="5656263" y="5949950"/>
          <p14:tracePt t="96592" x="5670550" y="5949950"/>
          <p14:tracePt t="96594" x="5683250" y="5949950"/>
          <p14:tracePt t="96608" x="5697538" y="5949950"/>
          <p14:tracePt t="96609" x="5711825" y="5949950"/>
          <p14:tracePt t="96609" x="5726113" y="5949950"/>
          <p14:tracePt t="96628" x="5740400" y="5949950"/>
          <p14:tracePt t="96628" x="5753100" y="5949950"/>
          <p14:tracePt t="96642" x="5767388" y="5949950"/>
          <p14:tracePt t="96660" x="5781675" y="5949950"/>
          <p14:tracePt t="96660" x="5795963" y="5949950"/>
          <p14:tracePt t="96675" x="5810250" y="5949950"/>
          <p14:tracePt t="96692" x="5822950" y="5949950"/>
          <p14:tracePt t="96693" x="5837238" y="5949950"/>
          <p14:tracePt t="96709" x="5851525" y="5949950"/>
          <p14:tracePt t="96726" x="5865813" y="5949950"/>
          <p14:tracePt t="96741" x="5880100" y="5949950"/>
          <p14:tracePt t="96742" x="5880100" y="5964238"/>
          <p14:tracePt t="96776" x="5880100" y="5978525"/>
          <p14:tracePt t="96809" x="5880100" y="5992813"/>
          <p14:tracePt t="96825" x="5865813" y="5992813"/>
          <p14:tracePt t="96827" x="5851525" y="5992813"/>
          <p14:tracePt t="96828" x="5822950" y="5992813"/>
          <p14:tracePt t="96842" x="5810250" y="5992813"/>
          <p14:tracePt t="96858" x="5795963" y="5992813"/>
          <p14:tracePt t="96860" x="5767388" y="5992813"/>
          <p14:tracePt t="96861" x="5740400" y="5978525"/>
          <p14:tracePt t="96875" x="5697538" y="5978525"/>
          <p14:tracePt t="96875" x="5656263" y="5978525"/>
          <p14:tracePt t="96891" x="5600700" y="5978525"/>
          <p14:tracePt t="96892" x="5545138" y="5978525"/>
          <p14:tracePt t="96910" x="5446713" y="5978525"/>
          <p14:tracePt t="96910" x="5391150" y="5978525"/>
          <p14:tracePt t="96925" x="5321300" y="5978525"/>
          <p14:tracePt t="96925" x="5278438" y="5978525"/>
          <p14:tracePt t="96941" x="5222875" y="5978525"/>
          <p14:tracePt t="96942" x="5167313" y="5978525"/>
          <p14:tracePt t="96958" x="5138738" y="5978525"/>
          <p14:tracePt t="96959" x="5111750" y="5978525"/>
          <p14:tracePt t="96975" x="5083175" y="5978525"/>
          <p14:tracePt t="96976" x="5056188" y="5978525"/>
          <p14:tracePt t="96991" x="5041900" y="5978525"/>
          <p14:tracePt t="96992" x="5027613" y="5978525"/>
          <p14:tracePt t="97009" x="5013325" y="5964238"/>
          <p14:tracePt t="97025" x="4999038" y="5964238"/>
          <p14:tracePt t="97042" x="4999038" y="5949950"/>
          <p14:tracePt t="97058" x="4986338" y="5949950"/>
          <p14:tracePt t="97059" x="4986338" y="5935663"/>
          <p14:tracePt t="97076" x="4972050" y="5922963"/>
          <p14:tracePt t="97094" x="4972050" y="5908675"/>
          <p14:tracePt t="97108" x="4957763" y="5894388"/>
          <p14:tracePt t="97125" x="4957763" y="5880100"/>
          <p14:tracePt t="97126" x="4943475" y="5880100"/>
          <p14:tracePt t="97142" x="4943475" y="5865813"/>
          <p14:tracePt t="97175" x="4943475" y="5853113"/>
          <p14:tracePt t="97175" x="4929188" y="5853113"/>
          <p14:tracePt t="97226" x="4943475" y="5853113"/>
          <p14:tracePt t="97239" x="4957763" y="5853113"/>
          <p14:tracePt t="97259" x="4972050" y="5853113"/>
          <p14:tracePt t="97266" x="4986338" y="5865813"/>
          <p14:tracePt t="97275" x="4999038" y="5865813"/>
          <p14:tracePt t="97292" x="5013325" y="5880100"/>
          <p14:tracePt t="97292" x="5013325" y="5894388"/>
          <p14:tracePt t="97308" x="5027613" y="5894388"/>
          <p14:tracePt t="97310" x="5041900" y="5894388"/>
          <p14:tracePt t="97325" x="5068888" y="5908675"/>
          <p14:tracePt t="97325" x="5083175" y="5922963"/>
          <p14:tracePt t="97341" x="5111750" y="5922963"/>
          <p14:tracePt t="97342" x="5138738" y="5922963"/>
          <p14:tracePt t="97358" x="5167313" y="5922963"/>
          <p14:tracePt t="97360" x="5195888" y="5935663"/>
          <p14:tracePt t="97360" x="5222875" y="5935663"/>
          <p14:tracePt t="97377" x="5251450" y="5935663"/>
          <p14:tracePt t="97378" x="5278438" y="5935663"/>
          <p14:tracePt t="97392" x="5307013" y="5935663"/>
          <p14:tracePt t="97408" x="5335588" y="5935663"/>
          <p14:tracePt t="97409" x="5362575" y="5935663"/>
          <p14:tracePt t="97410" x="5391150" y="5935663"/>
          <p14:tracePt t="97426" x="5405438" y="5935663"/>
          <p14:tracePt t="97442" x="5446713" y="5949950"/>
          <p14:tracePt t="97442" x="5461000" y="5949950"/>
          <p14:tracePt t="97458" x="5475288" y="5949950"/>
          <p14:tracePt t="97459" x="5487988" y="5964238"/>
          <p14:tracePt t="97477" x="5502275" y="5964238"/>
          <p14:tracePt t="97478" x="5516563" y="5964238"/>
          <p14:tracePt t="97492" x="5530850" y="5964238"/>
          <p14:tracePt t="97508" x="5545138" y="5964238"/>
          <p14:tracePt t="98018" x="5557838" y="5964238"/>
          <p14:tracePt t="98027" x="5586413" y="5964238"/>
          <p14:tracePt t="98034" x="5627688" y="5949950"/>
          <p14:tracePt t="98046" x="5656263" y="5949950"/>
          <p14:tracePt t="98059" x="5683250" y="5949950"/>
          <p14:tracePt t="98059" x="5726113" y="5935663"/>
          <p14:tracePt t="98075" x="5767388" y="5935663"/>
          <p14:tracePt t="98076" x="5810250" y="5922963"/>
          <p14:tracePt t="98092" x="5837238" y="5922963"/>
          <p14:tracePt t="98092" x="5865813" y="5922963"/>
          <p14:tracePt t="98109" x="5892800" y="5922963"/>
          <p14:tracePt t="98110" x="5907088" y="5922963"/>
          <p14:tracePt t="98125" x="5935663" y="5922963"/>
          <p14:tracePt t="98126" x="5949950" y="5922963"/>
          <p14:tracePt t="98143" x="5962650" y="5922963"/>
          <p14:tracePt t="98158" x="5976938" y="5922963"/>
          <p14:tracePt t="98179" x="5991225" y="5922963"/>
          <p14:tracePt t="98210" x="6005513" y="5922963"/>
          <p14:tracePt t="98270" x="6019800" y="5922963"/>
          <p14:tracePt t="99230" x="6032500" y="5922963"/>
          <p14:tracePt t="99520" x="6019800" y="5922963"/>
          <p14:tracePt t="99548" x="6005513" y="5922963"/>
          <p14:tracePt t="99562" x="5991225" y="5922963"/>
          <p14:tracePt t="99592" x="5976938" y="5922963"/>
          <p14:tracePt t="99592" x="5962650" y="5922963"/>
          <p14:tracePt t="99608" x="5949950" y="5922963"/>
          <p14:tracePt t="99625" x="5935663" y="5922963"/>
          <p14:tracePt t="99642" x="5921375" y="5922963"/>
          <p14:tracePt t="99658" x="5907088" y="5922963"/>
          <p14:tracePt t="99675" x="5892800" y="5922963"/>
          <p14:tracePt t="99676" x="5880100" y="5922963"/>
          <p14:tracePt t="99708" x="5865813" y="5922963"/>
          <p14:tracePt t="99725" x="5851525" y="5922963"/>
          <p14:tracePt t="99759" x="5837238" y="5922963"/>
          <p14:tracePt t="99775" x="5822950" y="5922963"/>
          <p14:tracePt t="99795" x="5810250" y="5922963"/>
          <p14:tracePt t="99827" x="5795963" y="5922963"/>
          <p14:tracePt t="99858" x="5781675" y="5922963"/>
          <p14:tracePt t="99878" x="5767388" y="5922963"/>
          <p14:tracePt t="99892" x="5753100" y="5922963"/>
          <p14:tracePt t="99893" x="5740400" y="5922963"/>
          <p14:tracePt t="99909" x="5726113" y="5922963"/>
          <p14:tracePt t="99925" x="5711825" y="5922963"/>
          <p14:tracePt t="99942" x="5697538" y="5922963"/>
          <p14:tracePt t="99943" x="5683250" y="5922963"/>
          <p14:tracePt t="99958" x="5683250" y="5908675"/>
          <p14:tracePt t="99959" x="5670550" y="5908675"/>
          <p14:tracePt t="99976" x="5656263" y="5908675"/>
          <p14:tracePt t="99993" x="5641975" y="5908675"/>
          <p14:tracePt t="100025" x="5627688" y="5908675"/>
          <p14:tracePt t="100044" x="5613400" y="5908675"/>
          <p14:tracePt t="100087" x="5613400" y="5894388"/>
          <p14:tracePt t="100198" x="5627688" y="5894388"/>
          <p14:tracePt t="100238" x="5641975" y="5894388"/>
          <p14:tracePt t="100273" x="5656263" y="5880100"/>
          <p14:tracePt t="100312" x="5670550" y="5880100"/>
          <p14:tracePt t="100358" x="5683250" y="5880100"/>
          <p14:tracePt t="100392" x="5697538" y="5880100"/>
          <p14:tracePt t="100408" x="5711825" y="5880100"/>
          <p14:tracePt t="100546" x="5726113" y="5880100"/>
          <p14:tracePt t="100588" x="5740400" y="5880100"/>
          <p14:tracePt t="100628" x="5753100" y="5880100"/>
          <p14:tracePt t="100653" x="5767388" y="5880100"/>
          <p14:tracePt t="100692" x="5781675" y="5880100"/>
          <p14:tracePt t="100732" x="5795963" y="5880100"/>
          <p14:tracePt t="100807" x="5810250" y="5880100"/>
          <p14:tracePt t="100830" x="5810250" y="5865813"/>
          <p14:tracePt t="100911" x="5822950" y="5865813"/>
          <p14:tracePt t="100977" x="5837238" y="5865813"/>
          <p14:tracePt t="101145" x="5822950" y="5865813"/>
          <p14:tracePt t="101152" x="5810250" y="5865813"/>
          <p14:tracePt t="101176" x="5795963" y="5865813"/>
          <p14:tracePt t="101211" x="5781675" y="5865813"/>
          <p14:tracePt t="101346" x="5781675" y="5880100"/>
          <p14:tracePt t="102276" x="5781675" y="5865813"/>
          <p14:tracePt t="102277" x="5781675" y="5853113"/>
          <p14:tracePt t="102283" x="5781675" y="5824538"/>
          <p14:tracePt t="102295" x="5781675" y="5810250"/>
          <p14:tracePt t="102302" x="5795963" y="5783263"/>
          <p14:tracePt t="102312" x="5810250" y="5740400"/>
          <p14:tracePt t="102325" x="5837238" y="5699125"/>
          <p14:tracePt t="102325" x="5865813" y="5629275"/>
          <p14:tracePt t="102342" x="5892800" y="5559425"/>
          <p14:tracePt t="102342" x="5921375" y="5503863"/>
          <p14:tracePt t="102358" x="5949950" y="5419725"/>
          <p14:tracePt t="102359" x="5976938" y="5349875"/>
          <p14:tracePt t="102375" x="5991225" y="5294313"/>
          <p14:tracePt t="102376" x="6019800" y="5224463"/>
          <p14:tracePt t="102392" x="6019800" y="5181600"/>
          <p14:tracePt t="102393" x="6032500" y="5140325"/>
          <p14:tracePt t="102409" x="6046788" y="5084763"/>
          <p14:tracePt t="102410" x="6061075" y="5041900"/>
          <p14:tracePt t="102425" x="6075363" y="5000625"/>
          <p14:tracePt t="102425" x="6089650" y="4957763"/>
          <p14:tracePt t="102442" x="6089650" y="4916488"/>
          <p14:tracePt t="102443" x="6102350" y="4887913"/>
          <p14:tracePt t="102458" x="6102350" y="4875213"/>
          <p14:tracePt t="102459" x="6102350" y="4846638"/>
          <p14:tracePt t="102475" x="6116638" y="4832350"/>
          <p14:tracePt t="102477" x="6116638" y="4818063"/>
          <p14:tracePt t="102478" x="6116638" y="4805363"/>
          <p14:tracePt t="102508" x="6116638" y="4791075"/>
          <p14:tracePt t="102575" x="6116638" y="4805363"/>
          <p14:tracePt t="102592" x="6116638" y="4818063"/>
          <p14:tracePt t="102593" x="6116638" y="4832350"/>
          <p14:tracePt t="102600" x="6102350" y="4832350"/>
          <p14:tracePt t="102618" x="6089650" y="4846638"/>
          <p14:tracePt t="102618" x="6089650" y="4860925"/>
          <p14:tracePt t="102625" x="6075363" y="4875213"/>
          <p14:tracePt t="102642" x="6075363" y="4887913"/>
          <p14:tracePt t="102643" x="6061075" y="4902200"/>
          <p14:tracePt t="102658" x="6046788" y="4916488"/>
          <p14:tracePt t="102659" x="6032500" y="4930775"/>
          <p14:tracePt t="102675" x="6019800" y="4945063"/>
          <p14:tracePt t="102676" x="6005513" y="4957763"/>
          <p14:tracePt t="102692" x="5991225" y="4972050"/>
          <p14:tracePt t="102692" x="5962650" y="5000625"/>
          <p14:tracePt t="102708" x="5949950" y="5014913"/>
          <p14:tracePt t="102711" x="5935663" y="5027613"/>
          <p14:tracePt t="102711" x="5921375" y="5056188"/>
          <p14:tracePt t="102730" x="5907088" y="5070475"/>
          <p14:tracePt t="102730" x="5880100" y="5097463"/>
          <p14:tracePt t="102742" x="5880100" y="5126038"/>
          <p14:tracePt t="102758" x="5851525" y="5140325"/>
          <p14:tracePt t="102761" x="5851525" y="5154613"/>
          <p14:tracePt t="102761" x="5837238" y="5167313"/>
          <p14:tracePt t="102775" x="5822950" y="5195888"/>
          <p14:tracePt t="102792" x="5822950" y="5210175"/>
          <p14:tracePt t="102794" x="5810250" y="5224463"/>
          <p14:tracePt t="102794" x="5795963" y="5251450"/>
          <p14:tracePt t="102810" x="5795963" y="5265738"/>
          <p14:tracePt t="102826" x="5767388" y="5307013"/>
          <p14:tracePt t="102827" x="5753100" y="5321300"/>
          <p14:tracePt t="102843" x="5753100" y="5335588"/>
          <p14:tracePt t="102843" x="5740400" y="5349875"/>
          <p14:tracePt t="102859" x="5740400" y="5364163"/>
          <p14:tracePt t="102860" x="5726113" y="5364163"/>
          <p14:tracePt t="102875" x="5726113" y="5376863"/>
          <p14:tracePt t="102875" x="5711825" y="5391150"/>
          <p14:tracePt t="102891" x="5711825" y="5405438"/>
          <p14:tracePt t="102909" x="5697538" y="5419725"/>
          <p14:tracePt t="102925" x="5697538" y="5434013"/>
          <p14:tracePt t="102926" x="5683250" y="5434013"/>
          <p14:tracePt t="102942" x="5683250" y="5446713"/>
          <p14:tracePt t="102943" x="5683250" y="5461000"/>
          <p14:tracePt t="102958" x="5670550" y="5461000"/>
          <p14:tracePt t="102959" x="5670550" y="5475288"/>
          <p14:tracePt t="102976" x="5656263" y="5489575"/>
          <p14:tracePt t="102992" x="5656263" y="5503863"/>
          <p14:tracePt t="102993" x="5641975" y="5516563"/>
          <p14:tracePt t="103008" x="5641975" y="5530850"/>
          <p14:tracePt t="103011" x="5627688" y="5545138"/>
          <p14:tracePt t="103030" x="5627688" y="5559425"/>
          <p14:tracePt t="103030" x="5627688" y="5573713"/>
          <p14:tracePt t="103042" x="5613400" y="5586413"/>
          <p14:tracePt t="103060" x="5613400" y="5600700"/>
          <p14:tracePt t="103061" x="5600700" y="5614988"/>
          <p14:tracePt t="103076" x="5600700" y="5629275"/>
          <p14:tracePt t="103092" x="5586413" y="5643563"/>
          <p14:tracePt t="103093" x="5586413" y="5670550"/>
          <p14:tracePt t="103108" x="5572125" y="5670550"/>
          <p14:tracePt t="103109" x="5572125" y="5684838"/>
          <p14:tracePt t="103127" x="5572125" y="5699125"/>
          <p14:tracePt t="103158" x="5557838" y="5699125"/>
          <p14:tracePt t="105238" x="5557838" y="5670550"/>
          <p14:tracePt t="105239" x="5557838" y="5614988"/>
          <p14:tracePt t="105245" x="5557838" y="5559425"/>
          <p14:tracePt t="105252" x="5557838" y="5489575"/>
          <p14:tracePt t="105264" x="5557838" y="5446713"/>
          <p14:tracePt t="105276" x="5557838" y="5405438"/>
          <p14:tracePt t="105276" x="5557838" y="5364163"/>
          <p14:tracePt t="105292" x="5545138" y="5265738"/>
          <p14:tracePt t="105293" x="5530850" y="5251450"/>
          <p14:tracePt t="105308" x="5516563" y="5167313"/>
          <p14:tracePt t="105309" x="5502275" y="5154613"/>
          <p14:tracePt t="105325" x="5487988" y="5084763"/>
          <p14:tracePt t="105326" x="5475288" y="5056188"/>
          <p14:tracePt t="105342" x="5446713" y="5027613"/>
          <p14:tracePt t="105343" x="5432425" y="4986338"/>
          <p14:tracePt t="105358" x="5405438" y="4957763"/>
          <p14:tracePt t="105360" x="5362575" y="4916488"/>
          <p14:tracePt t="105375" x="5348288" y="4887913"/>
          <p14:tracePt t="105376" x="5292725" y="4860925"/>
          <p14:tracePt t="105392" x="5265738" y="4832350"/>
          <p14:tracePt t="105393" x="5222875" y="4805363"/>
          <p14:tracePt t="105408" x="5167313" y="4776788"/>
          <p14:tracePt t="105409" x="5138738" y="4762500"/>
          <p14:tracePt t="105425" x="5083175" y="4735513"/>
          <p14:tracePt t="105427" x="5041900" y="4721225"/>
          <p14:tracePt t="105428" x="5013325" y="4706938"/>
          <p14:tracePt t="105446" x="4943475" y="4678363"/>
          <p14:tracePt t="105446" x="4916488" y="4665663"/>
          <p14:tracePt t="105458" x="4873625" y="4651375"/>
          <p14:tracePt t="105475" x="4846638" y="4637088"/>
          <p14:tracePt t="105477" x="4803775" y="4622800"/>
          <p14:tracePt t="105493" x="4762500" y="4608513"/>
          <p14:tracePt t="105494" x="4719638" y="4608513"/>
          <p14:tracePt t="105494" x="4678363" y="4595813"/>
          <p14:tracePt t="105509" x="4649788" y="4581525"/>
          <p14:tracePt t="105525" x="4608513" y="4581525"/>
          <p14:tracePt t="105525" x="4538663" y="4567238"/>
          <p14:tracePt t="105544" x="4497388" y="4552950"/>
          <p14:tracePt t="105544" x="4454525" y="4552950"/>
          <p14:tracePt t="105558" x="4427538" y="4552950"/>
          <p14:tracePt t="105559" x="4398963" y="4538663"/>
          <p14:tracePt t="105575" x="4371975" y="4538663"/>
          <p14:tracePt t="105576" x="4343400" y="4538663"/>
          <p14:tracePt t="105592" x="4314825" y="4525963"/>
          <p14:tracePt t="105593" x="4287838" y="4525963"/>
          <p14:tracePt t="105608" x="4273550" y="4525963"/>
          <p14:tracePt t="105609" x="4244975" y="4525963"/>
          <p14:tracePt t="105625" x="4232275" y="4511675"/>
          <p14:tracePt t="105625" x="4217988" y="4511675"/>
          <p14:tracePt t="105642" x="4189413" y="4511675"/>
          <p14:tracePt t="105643" x="4175125" y="4511675"/>
          <p14:tracePt t="105658" x="4162425" y="4497388"/>
          <p14:tracePt t="105675" x="4148138" y="4497388"/>
          <p14:tracePt t="105676" x="4133850" y="4497388"/>
          <p14:tracePt t="105692" x="4119563" y="4497388"/>
          <p14:tracePt t="105709" x="4119563" y="4483100"/>
          <p14:tracePt t="105725" x="4105275" y="4483100"/>
          <p14:tracePt t="105726" x="4092575" y="4483100"/>
          <p14:tracePt t="105726" x="4078288" y="4483100"/>
          <p14:tracePt t="105744" x="4064000" y="4483100"/>
          <p14:tracePt t="105744" x="4049713" y="4468813"/>
          <p14:tracePt t="105758" x="4022725" y="4468813"/>
          <p14:tracePt t="105776" x="3979863" y="4456113"/>
          <p14:tracePt t="105776" x="3952875" y="4456113"/>
          <p14:tracePt t="105794" x="3924300" y="4441825"/>
          <p14:tracePt t="105795" x="3910013" y="4441825"/>
          <p14:tracePt t="105808" x="3883025" y="4441825"/>
          <p14:tracePt t="105810" x="3854450" y="4441825"/>
          <p14:tracePt t="105825" x="3840163" y="4427538"/>
          <p14:tracePt t="105825" x="3813175" y="4427538"/>
          <p14:tracePt t="105842" x="3798888" y="4427538"/>
          <p14:tracePt t="105843" x="3770313" y="4427538"/>
          <p14:tracePt t="105859" x="3756025" y="4427538"/>
          <p14:tracePt t="105875" x="3743325" y="4427538"/>
          <p14:tracePt t="105876" x="3729038" y="4427538"/>
          <p14:tracePt t="105979" x="3714750" y="4441825"/>
          <p14:tracePt t="106001" x="3700463" y="4456113"/>
          <p14:tracePt t="106019" x="3686175" y="4456113"/>
          <p14:tracePt t="106037" x="3673475" y="4456113"/>
          <p14:tracePt t="106050" x="3659188" y="4456113"/>
          <p14:tracePt t="106068" x="3644900" y="4456113"/>
          <p14:tracePt t="106068" x="3630613" y="4456113"/>
          <p14:tracePt t="106075" x="3616325" y="4456113"/>
          <p14:tracePt t="106092" x="3589338" y="4456113"/>
          <p14:tracePt t="106093" x="3575050" y="4456113"/>
          <p14:tracePt t="106108" x="3548063" y="4456113"/>
          <p14:tracePt t="106109" x="3533775" y="4456113"/>
          <p14:tracePt t="106125" x="3519488" y="4456113"/>
          <p14:tracePt t="106126" x="3505200" y="4456113"/>
          <p14:tracePt t="106142" x="3490913" y="4456113"/>
          <p14:tracePt t="106143" x="3478213" y="4456113"/>
          <p14:tracePt t="106158" x="3463925" y="4456113"/>
          <p14:tracePt t="106176" x="3449638" y="4456113"/>
          <p14:tracePt t="106177" x="3435350" y="4456113"/>
          <p14:tracePt t="106192" x="3421063" y="4456113"/>
          <p14:tracePt t="106225" x="3408363" y="4456113"/>
          <p14:tracePt t="106242" x="3408363" y="4468813"/>
          <p14:tracePt t="106304" x="3421063" y="4468813"/>
          <p14:tracePt t="106317" x="3421063" y="4483100"/>
          <p14:tracePt t="106335" x="3435350" y="4483100"/>
          <p14:tracePt t="106359" x="3435350" y="4497388"/>
          <p14:tracePt t="106377" x="3449638" y="4497388"/>
          <p14:tracePt t="106384" x="3463925" y="4511675"/>
          <p14:tracePt t="106391" x="3490913" y="4538663"/>
          <p14:tracePt t="106408" x="3505200" y="4552950"/>
          <p14:tracePt t="106409" x="3533775" y="4595813"/>
          <p14:tracePt t="106425" x="3575050" y="4637088"/>
          <p14:tracePt t="106426" x="3603625" y="4692650"/>
          <p14:tracePt t="106442" x="3630613" y="4748213"/>
          <p14:tracePt t="106443" x="3644900" y="4805363"/>
          <p14:tracePt t="106459" x="3686175" y="4860925"/>
          <p14:tracePt t="106460" x="3700463" y="4916488"/>
          <p14:tracePt t="106475" x="3714750" y="4945063"/>
          <p14:tracePt t="106476" x="3729038" y="4986338"/>
          <p14:tracePt t="106492" x="3743325" y="5027613"/>
          <p14:tracePt t="106494" x="3756025" y="5070475"/>
          <p14:tracePt t="106494" x="3756025" y="5097463"/>
          <p14:tracePt t="106513" x="3770313" y="5126038"/>
          <p14:tracePt t="106513" x="3784600" y="5154613"/>
          <p14:tracePt t="106525" x="3784600" y="5181600"/>
          <p14:tracePt t="106542" x="3784600" y="5195888"/>
          <p14:tracePt t="106544" x="3798888" y="5210175"/>
          <p14:tracePt t="106545" x="3798888" y="5237163"/>
          <p14:tracePt t="106558" x="3798888" y="5251450"/>
          <p14:tracePt t="106577" x="3798888" y="5265738"/>
          <p14:tracePt t="106592" x="3798888" y="5280025"/>
          <p14:tracePt t="106593" x="3798888" y="5294313"/>
          <p14:tracePt t="106612" x="3798888" y="5307013"/>
          <p14:tracePt t="106625" x="3798888" y="5321300"/>
          <p14:tracePt t="106626" x="3798888" y="5335588"/>
          <p14:tracePt t="106642" x="3798888" y="5349875"/>
          <p14:tracePt t="106643" x="3798888" y="5364163"/>
          <p14:tracePt t="106659" x="3798888" y="5376863"/>
          <p14:tracePt t="106660" x="3798888" y="5391150"/>
          <p14:tracePt t="106675" x="3798888" y="5405438"/>
          <p14:tracePt t="106676" x="3798888" y="5419725"/>
          <p14:tracePt t="106692" x="3798888" y="5434013"/>
          <p14:tracePt t="106708" x="3798888" y="5446713"/>
          <p14:tracePt t="106725" x="3798888" y="5461000"/>
          <p14:tracePt t="106811" x="3798888" y="5446713"/>
          <p14:tracePt t="106839" x="3798888" y="5434013"/>
          <p14:tracePt t="106875" x="3798888" y="5419725"/>
          <p14:tracePt t="106893" x="3798888" y="5405438"/>
          <p14:tracePt t="106909" x="3798888" y="5391150"/>
          <p14:tracePt t="106925" x="3784600" y="5376863"/>
          <p14:tracePt t="106942" x="3770313" y="5376863"/>
          <p14:tracePt t="106943" x="3770313" y="5364163"/>
          <p14:tracePt t="106975" x="3756025" y="5349875"/>
          <p14:tracePt t="107008" x="3743325" y="5349875"/>
          <p14:tracePt t="107070" x="3729038" y="5349875"/>
          <p14:tracePt t="107199" x="3729038" y="5364163"/>
          <p14:tracePt t="107200" x="3743325" y="5364163"/>
          <p14:tracePt t="107353" x="3756025" y="5364163"/>
          <p14:tracePt t="107413" x="3770313" y="5364163"/>
          <p14:tracePt t="107450" x="3784600" y="5364163"/>
          <p14:tracePt t="107451" x="3798888" y="5376863"/>
          <p14:tracePt t="107467" x="3813175" y="5391150"/>
          <p14:tracePt t="107475" x="3825875" y="5391150"/>
          <p14:tracePt t="107492" x="3840163" y="5405438"/>
          <p14:tracePt t="107493" x="3868738" y="5419725"/>
          <p14:tracePt t="107509" x="3883025" y="5434013"/>
          <p14:tracePt t="107510" x="3883025" y="5461000"/>
          <p14:tracePt t="107525" x="3910013" y="5475288"/>
          <p14:tracePt t="107526" x="3924300" y="5489575"/>
          <p14:tracePt t="107542" x="3938588" y="5503863"/>
          <p14:tracePt t="107559" x="3938588" y="5516563"/>
          <p14:tracePt t="107560" x="3952875" y="5530850"/>
          <p14:tracePt t="107592" x="3965575" y="5530850"/>
          <p14:tracePt t="107594" x="3965575" y="5545138"/>
          <p14:tracePt t="115707" x="3965575" y="5530850"/>
          <p14:tracePt t="115714" x="3979863" y="5503863"/>
          <p14:tracePt t="115732" x="4035425" y="5391150"/>
          <p14:tracePt t="115732" x="4148138" y="5195888"/>
          <p14:tracePt t="115739" x="4287838" y="4986338"/>
          <p14:tracePt t="115747" x="4468813" y="4706938"/>
          <p14:tracePt t="115759" x="4706938" y="4343400"/>
          <p14:tracePt t="115775" x="4972050" y="3952875"/>
          <p14:tracePt t="115778" x="5292725" y="3548063"/>
          <p14:tracePt t="115778" x="5418138" y="3365500"/>
          <p14:tracePt t="115797" x="5949950" y="2667000"/>
          <p14:tracePt t="115797" x="6075363" y="2528888"/>
          <p14:tracePt t="115808" x="6354763" y="2206625"/>
          <p14:tracePt t="115825" x="6815138" y="1760538"/>
          <p14:tracePt t="115841" x="6899275" y="1676400"/>
          <p14:tracePt t="115842" x="7234238" y="1411288"/>
          <p14:tracePt t="115861" x="7373938" y="1298575"/>
          <p14:tracePt t="115861" x="7485063" y="1214438"/>
          <p14:tracePt t="115875" x="7597775" y="1131888"/>
          <p14:tracePt t="115875" x="7694613" y="1074738"/>
          <p14:tracePt t="115894" x="7793038" y="1019175"/>
          <p14:tracePt t="115894" x="7862888" y="977900"/>
          <p14:tracePt t="115908" x="7959725" y="922338"/>
          <p14:tracePt t="115909" x="8043863" y="865188"/>
          <p14:tracePt t="115925" x="8113713" y="823913"/>
          <p14:tracePt t="115925" x="8197850" y="796925"/>
          <p14:tracePt t="115942" x="8253413" y="768350"/>
          <p14:tracePt t="115943" x="8308975" y="739775"/>
          <p14:tracePt t="115958" x="8337550" y="727075"/>
          <p14:tracePt t="115960" x="8435975" y="698500"/>
          <p14:tracePt t="115976" x="8477250" y="669925"/>
          <p14:tracePt t="115977" x="8547100" y="657225"/>
          <p14:tracePt t="115992" x="8588375" y="642938"/>
          <p14:tracePt t="115992" x="8658225" y="614363"/>
          <p14:tracePt t="116008" x="8713788" y="600075"/>
          <p14:tracePt t="116009" x="8770938" y="573088"/>
          <p14:tracePt t="116025" x="8840788" y="558800"/>
          <p14:tracePt t="116027" x="8867775" y="558800"/>
          <p14:tracePt t="116028" x="8910638" y="544513"/>
          <p14:tracePt t="116046" x="8951913" y="530225"/>
          <p14:tracePt t="116046" x="8980488" y="530225"/>
          <p14:tracePt t="116059" x="8993188" y="530225"/>
          <p14:tracePt t="116075" x="9007475" y="530225"/>
          <p14:tracePt t="116077" x="9021763" y="530225"/>
          <p14:tracePt t="116328" x="9021763" y="488950"/>
          <p14:tracePt t="116346" x="9050338" y="460375"/>
          <p14:tracePt t="116346" x="9077325" y="404813"/>
          <p14:tracePt t="116353" x="9091613" y="349250"/>
          <p14:tracePt t="116371" x="9120188" y="307975"/>
          <p14:tracePt t="116371" x="9132888" y="265113"/>
          <p14:tracePt t="116378" x="9161463" y="238125"/>
          <p14:tracePt t="116392" x="9190038" y="180975"/>
          <p14:tracePt t="116409" x="9202738" y="139700"/>
          <p14:tracePt t="116410" x="9245600" y="69850"/>
          <p14:tracePt t="116425" x="9259888" y="41275"/>
          <p14:tracePt t="116425" x="9286875" y="1428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02C23-A72F-5942-A9BF-CC65AB22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 paciente derivado deberá: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BE43853-91D5-A049-AF3B-AA216D844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20032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Arco de bloque 4">
            <a:extLst>
              <a:ext uri="{FF2B5EF4-FFF2-40B4-BE49-F238E27FC236}">
                <a16:creationId xmlns:a16="http://schemas.microsoft.com/office/drawing/2014/main" id="{9C11606F-0EBD-1143-A4C8-E8DA21F1DD6E}"/>
              </a:ext>
            </a:extLst>
          </p:cNvPr>
          <p:cNvSpPr/>
          <p:nvPr/>
        </p:nvSpPr>
        <p:spPr>
          <a:xfrm>
            <a:off x="-3702298" y="1630549"/>
            <a:ext cx="5227451" cy="5227451"/>
          </a:xfrm>
          <a:prstGeom prst="blockArc">
            <a:avLst>
              <a:gd name="adj1" fmla="val 18900000"/>
              <a:gd name="adj2" fmla="val 2700000"/>
              <a:gd name="adj3" fmla="val 413"/>
            </a:avLst>
          </a:prstGeom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50B4061-F549-A446-9B8F-B0ABA9A112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49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55"/>
    </mc:Choice>
    <mc:Fallback>
      <p:transition spd="slow" advTm="34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88620-E5B3-4849-9826-AC4630016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6888620-E5B3-4849-9826-AC4630016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6888620-E5B3-4849-9826-AC4630016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3032F-C297-4F43-8AAF-53D3A6402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1C3032F-C297-4F43-8AAF-53D3A6402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1C3032F-C297-4F43-8AAF-53D3A6402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9ECF6-8942-8C4F-81F9-4C5FD625D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1F9ECF6-8942-8C4F-81F9-4C5FD625D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F9ECF6-8942-8C4F-81F9-4C5FD625D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79D34-C56E-2A49-A7DA-A7E98198A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D879D34-C56E-2A49-A7DA-A7E98198A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D879D34-C56E-2A49-A7DA-A7E98198A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40680-9A7C-C446-AE9E-ADDB4CAE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7F40680-9A7C-C446-AE9E-ADDB4CAE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7F40680-9A7C-C446-AE9E-ADDB4CAEF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87292-FB04-3142-9C47-FEBAEDC6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5687292-FB04-3142-9C47-FEBAEDC6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5687292-FB04-3142-9C47-FEBAEDC6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3A5AA-0B49-7649-A268-44FA50DD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F63A5AA-0B49-7649-A268-44FA50DD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EF63A5AA-0B49-7649-A268-44FA50DD7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C7971-85DB-424E-AD00-1DC07954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1BC7971-85DB-424E-AD00-1DC07954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A1BC7971-85DB-424E-AD00-1DC07954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A1963-62F0-6745-9F9C-2D20CC53B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70A1963-62F0-6745-9F9C-2D20CC53B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70A1963-62F0-6745-9F9C-2D20CC53B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BED35F-4A67-334A-A2EA-6028C4521FAA}"/>
              </a:ext>
            </a:extLst>
          </p:cNvPr>
          <p:cNvSpPr txBox="1"/>
          <p:nvPr/>
        </p:nvSpPr>
        <p:spPr>
          <a:xfrm>
            <a:off x="2137865" y="2365829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tx2"/>
                </a:solidFill>
              </a:rPr>
              <a:t>Gracias por su atención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F02B538-CF68-8843-BF7C-1365A47A2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8"/>
    </mc:Choice>
    <mc:Fallback>
      <p:transition spd="slow" advTm="3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91CDE3-A026-124C-B14A-2CAFEBD6E6B2}"/>
              </a:ext>
            </a:extLst>
          </p:cNvPr>
          <p:cNvGrpSpPr/>
          <p:nvPr/>
        </p:nvGrpSpPr>
        <p:grpSpPr>
          <a:xfrm>
            <a:off x="848168" y="1270000"/>
            <a:ext cx="8255000" cy="4368800"/>
            <a:chOff x="848168" y="1270000"/>
            <a:chExt cx="8255000" cy="4368800"/>
          </a:xfrm>
        </p:grpSpPr>
        <p:pic>
          <p:nvPicPr>
            <p:cNvPr id="1026" name="Picture 2" descr="Guía Básica de Fármacos y Dolor">
              <a:extLst>
                <a:ext uri="{FF2B5EF4-FFF2-40B4-BE49-F238E27FC236}">
                  <a16:creationId xmlns:a16="http://schemas.microsoft.com/office/drawing/2014/main" id="{D992B6B6-BC3A-2142-B498-83801E5D5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68" y="1270000"/>
              <a:ext cx="8255000" cy="436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7152A4B-F1DB-0144-AA4A-D8F1B4E1744D}"/>
                </a:ext>
              </a:extLst>
            </p:cNvPr>
            <p:cNvSpPr/>
            <p:nvPr/>
          </p:nvSpPr>
          <p:spPr>
            <a:xfrm>
              <a:off x="848168" y="5094514"/>
              <a:ext cx="8255000" cy="493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F2428BE-8890-6C42-81DB-C5928F3A7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80"/>
    </mc:Choice>
    <mc:Fallback>
      <p:transition spd="slow" advTm="4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695" x="8602663" y="180975"/>
          <p14:tracePt t="8702" x="8547100" y="265113"/>
          <p14:tracePt t="8709" x="8491538" y="363538"/>
          <p14:tracePt t="8727" x="8435975" y="460375"/>
          <p14:tracePt t="8727" x="8407400" y="544513"/>
          <p14:tracePt t="8734" x="8366125" y="628650"/>
          <p14:tracePt t="8741" x="8323263" y="698500"/>
          <p14:tracePt t="8750" x="8323263" y="727075"/>
          <p14:tracePt t="8757" x="8296275" y="796925"/>
          <p14:tracePt t="8775" x="8281988" y="838200"/>
          <p14:tracePt t="8775" x="8267700" y="879475"/>
          <p14:tracePt t="8784" x="8267700" y="922338"/>
          <p14:tracePt t="8799" x="8253413" y="935038"/>
          <p14:tracePt t="8801" x="8253413" y="963613"/>
          <p14:tracePt t="8815" x="8253413" y="977900"/>
          <p14:tracePt t="8816" x="8253413" y="992188"/>
          <p14:tracePt t="8833" x="8253413" y="1004888"/>
          <p14:tracePt t="8849" x="8267700" y="1004888"/>
          <p14:tracePt t="8850" x="8281988" y="1004888"/>
          <p14:tracePt t="8865" x="8296275" y="1019175"/>
          <p14:tracePt t="8867" x="8323263" y="1019175"/>
          <p14:tracePt t="8882" x="8337550" y="1019175"/>
          <p14:tracePt t="8884" x="8393113" y="1047750"/>
          <p14:tracePt t="8884" x="8407400" y="1047750"/>
          <p14:tracePt t="8902" x="8462963" y="1062038"/>
          <p14:tracePt t="8902" x="8477250" y="1074738"/>
          <p14:tracePt t="8916" x="8532813" y="1103313"/>
          <p14:tracePt t="8932" x="8561388" y="1131888"/>
          <p14:tracePt t="8934" x="8588375" y="1173163"/>
          <p14:tracePt t="8935" x="8631238" y="1201738"/>
          <p14:tracePt t="8953" x="8658225" y="1243013"/>
          <p14:tracePt t="8954" x="8672513" y="1298575"/>
          <p14:tracePt t="8965" x="8701088" y="1354138"/>
          <p14:tracePt t="8983" x="8713788" y="1411288"/>
          <p14:tracePt t="8984" x="8728075" y="1466850"/>
          <p14:tracePt t="8985" x="8742363" y="1536700"/>
          <p14:tracePt t="8999" x="8756650" y="1620838"/>
          <p14:tracePt t="9015" x="8770938" y="1690688"/>
          <p14:tracePt t="9017" x="8770938" y="1843088"/>
          <p14:tracePt t="9032" x="8770938" y="1871663"/>
          <p14:tracePt t="9033" x="8770938" y="1941513"/>
          <p14:tracePt t="9059" x="8770938" y="1982788"/>
          <p14:tracePt t="9059" x="8770938" y="2039938"/>
          <p14:tracePt t="9068" x="8770938" y="2052638"/>
          <p14:tracePt t="9084" x="8770938" y="2066925"/>
          <p14:tracePt t="9084" x="8783638" y="2066925"/>
          <p14:tracePt t="9325" x="8756650" y="2066925"/>
          <p14:tracePt t="9331" x="8713788" y="2066925"/>
          <p14:tracePt t="9349" x="8686800" y="2066925"/>
          <p14:tracePt t="9349" x="8643938" y="2066925"/>
          <p14:tracePt t="9356" x="8616950" y="2066925"/>
          <p14:tracePt t="9365" x="8561388" y="2066925"/>
          <p14:tracePt t="9382" x="8491538" y="2066925"/>
          <p14:tracePt t="9384" x="8421688" y="2081213"/>
          <p14:tracePt t="9399" x="8366125" y="2081213"/>
          <p14:tracePt t="9400" x="8296275" y="2109788"/>
          <p14:tracePt t="9415" x="8226425" y="2122488"/>
          <p14:tracePt t="9416" x="8169275" y="2151063"/>
          <p14:tracePt t="9432" x="8113713" y="2179638"/>
          <p14:tracePt t="9433" x="8043863" y="2220913"/>
          <p14:tracePt t="9449" x="8002588" y="2262188"/>
          <p14:tracePt t="9451" x="7947025" y="2305050"/>
          <p14:tracePt t="9452" x="7889875" y="2360613"/>
          <p14:tracePt t="9469" x="7848600" y="2416175"/>
          <p14:tracePt t="9470" x="7778750" y="2486025"/>
          <p14:tracePt t="9482" x="7723188" y="2555875"/>
          <p14:tracePt t="9499" x="7680325" y="2625725"/>
          <p14:tracePt t="9502" x="7624763" y="2695575"/>
          <p14:tracePt t="9502" x="7583488" y="2765425"/>
          <p14:tracePt t="9516" x="7542213" y="2835275"/>
          <p14:tracePt t="9533" x="7513638" y="2905125"/>
          <p14:tracePt t="9534" x="7485063" y="2974975"/>
          <p14:tracePt t="9534" x="7458075" y="3044825"/>
          <p14:tracePt t="9549" x="7443788" y="3114675"/>
          <p14:tracePt t="9550" x="7429500" y="3198813"/>
          <p14:tracePt t="9565" x="7402513" y="3295650"/>
          <p14:tracePt t="9567" x="7388225" y="3394075"/>
          <p14:tracePt t="9582" x="7373938" y="3505200"/>
          <p14:tracePt t="9584" x="7359650" y="3603625"/>
          <p14:tracePt t="9599" x="7345363" y="3702050"/>
          <p14:tracePt t="9601" x="7332663" y="3813175"/>
          <p14:tracePt t="9615" x="7318375" y="3911600"/>
          <p14:tracePt t="9617" x="7318375" y="3994150"/>
          <p14:tracePt t="9632" x="7304088" y="4078288"/>
          <p14:tracePt t="9633" x="7289800" y="4162425"/>
          <p14:tracePt t="9648" x="7289800" y="4232275"/>
          <p14:tracePt t="9649" x="7289800" y="4329113"/>
          <p14:tracePt t="9666" x="7289800" y="4398963"/>
          <p14:tracePt t="9667" x="7289800" y="4483100"/>
          <p14:tracePt t="9682" x="7289800" y="4567238"/>
          <p14:tracePt t="9685" x="7289800" y="4665663"/>
          <p14:tracePt t="9685" x="7318375" y="4748213"/>
          <p14:tracePt t="9703" x="7345363" y="4832350"/>
          <p14:tracePt t="9704" x="7388225" y="4916488"/>
          <p14:tracePt t="9715" x="7429500" y="5000625"/>
          <p14:tracePt t="9732" x="7472363" y="5084763"/>
          <p14:tracePt t="9733" x="7513638" y="5154613"/>
          <p14:tracePt t="9734" x="7554913" y="5210175"/>
          <p14:tracePt t="9753" x="7569200" y="5251450"/>
          <p14:tracePt t="9753" x="7612063" y="5294313"/>
          <p14:tracePt t="9766" x="7639050" y="5335588"/>
          <p14:tracePt t="9782" x="7667625" y="5349875"/>
          <p14:tracePt t="9784" x="7680325" y="5376863"/>
          <p14:tracePt t="9785" x="7723188" y="5405438"/>
          <p14:tracePt t="9800" x="7737475" y="5419725"/>
          <p14:tracePt t="9816" x="7793038" y="5434013"/>
          <p14:tracePt t="9817" x="7877175" y="5446713"/>
          <p14:tracePt t="9835" x="7932738" y="5461000"/>
          <p14:tracePt t="9835" x="7988300" y="5461000"/>
          <p14:tracePt t="9848" x="8058150" y="5461000"/>
          <p14:tracePt t="9850" x="8113713" y="5461000"/>
          <p14:tracePt t="9866" x="8169275" y="5461000"/>
          <p14:tracePt t="9867" x="8239125" y="5461000"/>
          <p14:tracePt t="9882" x="8296275" y="5434013"/>
          <p14:tracePt t="9883" x="8378825" y="5391150"/>
          <p14:tracePt t="9899" x="8491538" y="5307013"/>
          <p14:tracePt t="9900" x="8575675" y="5224463"/>
          <p14:tracePt t="9915" x="8631238" y="5154613"/>
          <p14:tracePt t="9916" x="8713788" y="5056188"/>
          <p14:tracePt t="9932" x="8840788" y="4875213"/>
          <p14:tracePt t="9934" x="8923338" y="4721225"/>
          <p14:tracePt t="9949" x="8993188" y="4567238"/>
          <p14:tracePt t="9950" x="9036050" y="4398963"/>
          <p14:tracePt t="9965" x="9063038" y="4302125"/>
          <p14:tracePt t="9968" x="9091613" y="4133850"/>
          <p14:tracePt t="9968" x="9120188" y="3981450"/>
          <p14:tracePt t="9987" x="9132888" y="3827463"/>
          <p14:tracePt t="9988" x="9147175" y="3687763"/>
          <p14:tracePt t="9999" x="9161463" y="3562350"/>
          <p14:tracePt t="10015" x="9175750" y="3449638"/>
          <p14:tracePt t="10016" x="9175750" y="3338513"/>
          <p14:tracePt t="10017" x="9175750" y="3240088"/>
          <p14:tracePt t="10035" x="9175750" y="3155950"/>
          <p14:tracePt t="10035" x="9175750" y="3073400"/>
          <p14:tracePt t="10050" x="9175750" y="2989263"/>
          <p14:tracePt t="10067" x="9147175" y="2919413"/>
          <p14:tracePt t="10068" x="9120188" y="2863850"/>
          <p14:tracePt t="10068" x="9105900" y="2806700"/>
          <p14:tracePt t="10082" x="9077325" y="2751138"/>
          <p14:tracePt t="10083" x="9036050" y="2695575"/>
          <p14:tracePt t="10101" x="8993188" y="2654300"/>
          <p14:tracePt t="10101" x="8966200" y="2611438"/>
          <p14:tracePt t="10115" x="8923338" y="2584450"/>
          <p14:tracePt t="10116" x="8882063" y="2541588"/>
          <p14:tracePt t="10132" x="8840788" y="2514600"/>
          <p14:tracePt t="10133" x="8783638" y="2486025"/>
          <p14:tracePt t="10149" x="8756650" y="2471738"/>
          <p14:tracePt t="10150" x="8686800" y="2444750"/>
          <p14:tracePt t="10165" x="8631238" y="2430463"/>
          <p14:tracePt t="10166" x="8588375" y="2416175"/>
          <p14:tracePt t="10182" x="8518525" y="2401888"/>
          <p14:tracePt t="10184" x="8462963" y="2389188"/>
          <p14:tracePt t="10199" x="8407400" y="2389188"/>
          <p14:tracePt t="10201" x="8337550" y="2389188"/>
          <p14:tracePt t="10215" x="8267700" y="2389188"/>
          <p14:tracePt t="10216" x="8212138" y="2389188"/>
          <p14:tracePt t="10232" x="8156575" y="2389188"/>
          <p14:tracePt t="10233" x="8113713" y="2401888"/>
          <p14:tracePt t="10249" x="8058150" y="2430463"/>
          <p14:tracePt t="10249" x="8029575" y="2459038"/>
          <p14:tracePt t="10265" x="7974013" y="2514600"/>
          <p14:tracePt t="10266" x="7904163" y="2611438"/>
          <p14:tracePt t="10282" x="7862888" y="2724150"/>
          <p14:tracePt t="10285" x="7807325" y="2849563"/>
          <p14:tracePt t="10285" x="7793038" y="2933700"/>
          <p14:tracePt t="10299" x="7750175" y="3059113"/>
          <p14:tracePt t="10316" x="7708900" y="3198813"/>
          <p14:tracePt t="10318" x="7653338" y="3463925"/>
          <p14:tracePt t="10318" x="7624763" y="3644900"/>
          <p14:tracePt t="10333" x="7624763" y="3714750"/>
          <p14:tracePt t="10348" x="7624763" y="4022725"/>
          <p14:tracePt t="10349" x="7624763" y="4287838"/>
          <p14:tracePt t="10365" x="7624763" y="4441825"/>
          <p14:tracePt t="10366" x="7653338" y="4595813"/>
          <p14:tracePt t="10384" x="7667625" y="4665663"/>
          <p14:tracePt t="10385" x="7708900" y="4791075"/>
          <p14:tracePt t="10398" x="7764463" y="4916488"/>
          <p14:tracePt t="10399" x="7834313" y="5041900"/>
          <p14:tracePt t="10416" x="7889875" y="5154613"/>
          <p14:tracePt t="10417" x="7959725" y="5251450"/>
          <p14:tracePt t="10432" x="8029575" y="5349875"/>
          <p14:tracePt t="10434" x="8113713" y="5419725"/>
          <p14:tracePt t="10449" x="8212138" y="5475288"/>
          <p14:tracePt t="10451" x="8281988" y="5516563"/>
          <p14:tracePt t="10466" x="8351838" y="5530850"/>
          <p14:tracePt t="10467" x="8421688" y="5545138"/>
          <p14:tracePt t="10482" x="8518525" y="5559425"/>
          <p14:tracePt t="10483" x="8588375" y="5559425"/>
          <p14:tracePt t="10498" x="8658225" y="5559425"/>
          <p14:tracePt t="10499" x="8742363" y="5516563"/>
          <p14:tracePt t="10515" x="8882063" y="5419725"/>
          <p14:tracePt t="10516" x="8980488" y="5335588"/>
          <p14:tracePt t="10532" x="9077325" y="5210175"/>
          <p14:tracePt t="10534" x="9190038" y="5041900"/>
          <p14:tracePt t="10535" x="9385300" y="4692650"/>
          <p14:tracePt t="10555" x="9510713" y="4357688"/>
          <p14:tracePt t="10555" x="9650413" y="3981450"/>
          <p14:tracePt t="10565" x="9747250" y="3533775"/>
          <p14:tracePt t="10582" x="9790113" y="3338513"/>
          <p14:tracePt t="10585" x="9831388" y="2974975"/>
          <p14:tracePt t="10586" x="9859963" y="2654300"/>
          <p14:tracePt t="10599" x="9859963" y="2541588"/>
          <p14:tracePt t="10616" x="9859963" y="2136775"/>
          <p14:tracePt t="10633" x="9817100" y="2011363"/>
          <p14:tracePt t="10634" x="9705975" y="1843088"/>
          <p14:tracePt t="10648" x="9636125" y="1787525"/>
          <p14:tracePt t="10649" x="9566275" y="1746250"/>
          <p14:tracePt t="10666" x="9469438" y="1703388"/>
          <p14:tracePt t="10667" x="9385300" y="1690688"/>
          <p14:tracePt t="10682" x="9286875" y="1676400"/>
          <p14:tracePt t="10683" x="9161463" y="1662113"/>
          <p14:tracePt t="10698" x="9021763" y="1662113"/>
          <p14:tracePt t="10699" x="8910638" y="1662113"/>
          <p14:tracePt t="10715" x="8770938" y="1662113"/>
          <p14:tracePt t="10716" x="8658225" y="1662113"/>
          <p14:tracePt t="10732" x="8547100" y="1662113"/>
          <p14:tracePt t="10734" x="8448675" y="1662113"/>
          <p14:tracePt t="10749" x="8337550" y="1690688"/>
          <p14:tracePt t="10750" x="8253413" y="1717675"/>
          <p14:tracePt t="10766" x="8183563" y="1746250"/>
          <p14:tracePt t="10767" x="8099425" y="1787525"/>
          <p14:tracePt t="10782" x="8029575" y="1830388"/>
          <p14:tracePt t="10784" x="7959725" y="1871663"/>
          <p14:tracePt t="10799" x="7904163" y="1912938"/>
          <p14:tracePt t="10799" x="7848600" y="1970088"/>
          <p14:tracePt t="10815" x="7807325" y="2039938"/>
          <p14:tracePt t="10817" x="7778750" y="2109788"/>
          <p14:tracePt t="10817" x="7737475" y="2192338"/>
          <p14:tracePt t="10835" x="7708900" y="2276475"/>
          <p14:tracePt t="10836" x="7694613" y="2459038"/>
          <p14:tracePt t="10849" x="7680325" y="2584450"/>
          <p14:tracePt t="10865" x="7680325" y="2765425"/>
          <p14:tracePt t="10867" x="7680325" y="2933700"/>
          <p14:tracePt t="10882" x="7680325" y="3128963"/>
          <p14:tracePt t="10883" x="7764463" y="3548063"/>
          <p14:tracePt t="10902" x="7848600" y="3757613"/>
          <p14:tracePt t="10902" x="7889875" y="3841750"/>
          <p14:tracePt t="10916" x="7974013" y="4008438"/>
          <p14:tracePt t="10917" x="8058150" y="4176713"/>
          <p14:tracePt t="10932" x="8128000" y="4316413"/>
          <p14:tracePt t="10933" x="8212138" y="4427538"/>
          <p14:tracePt t="10949" x="8267700" y="4525963"/>
          <p14:tracePt t="10951" x="8337550" y="4608513"/>
          <p14:tracePt t="10965" x="8366125" y="4637088"/>
          <p14:tracePt t="10967" x="8421688" y="4692650"/>
          <p14:tracePt t="10982" x="8505825" y="4748213"/>
          <p14:tracePt t="10984" x="8547100" y="4776788"/>
          <p14:tracePt t="10998" x="8588375" y="4791075"/>
          <p14:tracePt t="10999" x="8643938" y="4791075"/>
          <p14:tracePt t="11015" x="8686800" y="4791075"/>
          <p14:tracePt t="11017" x="8742363" y="4791075"/>
          <p14:tracePt t="11032" x="8783638" y="4791075"/>
          <p14:tracePt t="11034" x="8840788" y="4776788"/>
          <p14:tracePt t="11049" x="8896350" y="4748213"/>
          <p14:tracePt t="11052" x="8951913" y="4721225"/>
          <p14:tracePt t="11052" x="9007475" y="4665663"/>
          <p14:tracePt t="11071" x="9077325" y="4622800"/>
          <p14:tracePt t="11072" x="9147175" y="4552950"/>
          <p14:tracePt t="11082" x="9190038" y="4483100"/>
          <p14:tracePt t="11099" x="9286875" y="4329113"/>
          <p14:tracePt t="11100" x="9342438" y="4217988"/>
          <p14:tracePt t="11100" x="9385300" y="4078288"/>
          <p14:tracePt t="11119" x="9385300" y="4008438"/>
          <p14:tracePt t="11119" x="9399588" y="3868738"/>
          <p14:tracePt t="11132" x="9412288" y="3757613"/>
          <p14:tracePt t="11150" x="9412288" y="3632200"/>
          <p14:tracePt t="11151" x="9412288" y="3505200"/>
          <p14:tracePt t="11151" x="9385300" y="3394075"/>
          <p14:tracePt t="11166" x="9342438" y="3295650"/>
          <p14:tracePt t="11183" x="9245600" y="3114675"/>
          <p14:tracePt t="11184" x="9175750" y="3044825"/>
          <p14:tracePt t="11199" x="9132888" y="2989263"/>
          <p14:tracePt t="11201" x="9077325" y="2933700"/>
          <p14:tracePt t="11216" x="9036050" y="2890838"/>
          <p14:tracePt t="11218" x="8993188" y="2849563"/>
          <p14:tracePt t="11232" x="8937625" y="2806700"/>
          <p14:tracePt t="11234" x="8896350" y="2779713"/>
          <p14:tracePt t="11248" x="8853488" y="2751138"/>
          <p14:tracePt t="11249" x="8812213" y="2724150"/>
          <p14:tracePt t="11266" x="8756650" y="2681288"/>
          <p14:tracePt t="11267" x="8728075" y="2681288"/>
          <p14:tracePt t="11282" x="8658225" y="2640013"/>
          <p14:tracePt t="11284" x="8643938" y="2640013"/>
          <p14:tracePt t="11298" x="8588375" y="2625725"/>
          <p14:tracePt t="11299" x="8547100" y="2611438"/>
          <p14:tracePt t="11316" x="8505825" y="2611438"/>
          <p14:tracePt t="11318" x="8435975" y="2611438"/>
          <p14:tracePt t="11318" x="8393113" y="2611438"/>
          <p14:tracePt t="11337" x="8351838" y="2611438"/>
          <p14:tracePt t="11337" x="8296275" y="2611438"/>
          <p14:tracePt t="11349" x="8253413" y="2640013"/>
          <p14:tracePt t="11366" x="8226425" y="2654300"/>
          <p14:tracePt t="11368" x="8197850" y="2695575"/>
          <p14:tracePt t="11368" x="8156575" y="2736850"/>
          <p14:tracePt t="11387" x="8128000" y="2779713"/>
          <p14:tracePt t="11387" x="8099425" y="2835275"/>
          <p14:tracePt t="11399" x="8043863" y="2974975"/>
          <p14:tracePt t="11416" x="8029575" y="3086100"/>
          <p14:tracePt t="11417" x="8016875" y="3155950"/>
          <p14:tracePt t="11418" x="8002588" y="3268663"/>
          <p14:tracePt t="11432" x="7988300" y="3394075"/>
          <p14:tracePt t="11449" x="7974013" y="3533775"/>
          <p14:tracePt t="11451" x="7974013" y="3771900"/>
          <p14:tracePt t="11465" x="7974013" y="3868738"/>
          <p14:tracePt t="11467" x="7974013" y="3981450"/>
          <p14:tracePt t="11482" x="7974013" y="4064000"/>
          <p14:tracePt t="11484" x="7974013" y="4121150"/>
          <p14:tracePt t="11499" x="7974013" y="4203700"/>
          <p14:tracePt t="11500" x="7988300" y="4273550"/>
          <p14:tracePt t="11515" x="8002588" y="4329113"/>
          <p14:tracePt t="11517" x="8016875" y="4398963"/>
          <p14:tracePt t="11532" x="8029575" y="4441825"/>
          <p14:tracePt t="11533" x="8058150" y="4511675"/>
          <p14:tracePt t="11549" x="8086725" y="4552950"/>
          <p14:tracePt t="11549" x="8099425" y="4608513"/>
          <p14:tracePt t="11565" x="8169275" y="4692650"/>
          <p14:tracePt t="11582" x="8212138" y="4706938"/>
          <p14:tracePt t="11585" x="8226425" y="4721225"/>
          <p14:tracePt t="11586" x="8267700" y="4748213"/>
          <p14:tracePt t="11605" x="8296275" y="4748213"/>
          <p14:tracePt t="11605" x="8337550" y="4762500"/>
          <p14:tracePt t="11615" x="8378825" y="4776788"/>
          <p14:tracePt t="11632" x="8421688" y="4776788"/>
          <p14:tracePt t="11634" x="8448675" y="4776788"/>
          <p14:tracePt t="11649" x="8518525" y="4776788"/>
          <p14:tracePt t="11652" x="8532813" y="4776788"/>
          <p14:tracePt t="11652" x="8561388" y="4776788"/>
          <p14:tracePt t="11665" x="8602663" y="4776788"/>
          <p14:tracePt t="11683" x="8672513" y="4748213"/>
          <p14:tracePt t="11685" x="8742363" y="4692650"/>
          <p14:tracePt t="11700" x="8770938" y="4665663"/>
          <p14:tracePt t="11715" x="8826500" y="4622800"/>
          <p14:tracePt t="11716" x="8910638" y="4511675"/>
          <p14:tracePt t="11734" x="8966200" y="4427538"/>
          <p14:tracePt t="11734" x="9021763" y="4343400"/>
          <p14:tracePt t="11748" x="9091613" y="4191000"/>
          <p14:tracePt t="11749" x="9161463" y="4037013"/>
          <p14:tracePt t="11765" x="9231313" y="3897313"/>
          <p14:tracePt t="11766" x="9286875" y="3743325"/>
          <p14:tracePt t="11782" x="9356725" y="3562350"/>
          <p14:tracePt t="11783" x="9412288" y="3379788"/>
          <p14:tracePt t="11799" x="9469438" y="3213100"/>
          <p14:tracePt t="11801" x="9496425" y="3128963"/>
          <p14:tracePt t="11816" x="9525000" y="2974975"/>
          <p14:tracePt t="11818" x="9551988" y="2835275"/>
          <p14:tracePt t="11832" x="9566275" y="2779713"/>
          <p14:tracePt t="11834" x="9580563" y="2695575"/>
          <p14:tracePt t="11849" x="9594850" y="2625725"/>
          <p14:tracePt t="11850" x="9609138" y="2570163"/>
          <p14:tracePt t="11866" x="9609138" y="2514600"/>
          <p14:tracePt t="11867" x="9609138" y="2486025"/>
          <p14:tracePt t="11882" x="9609138" y="2471738"/>
          <p14:tracePt t="11884" x="9609138" y="2444750"/>
          <p14:tracePt t="11885" x="9609138" y="2430463"/>
          <p14:tracePt t="11903" x="9609138" y="2416175"/>
          <p14:tracePt t="46703" x="9609138" y="2401888"/>
          <p14:tracePt t="46720" x="9609138" y="2389188"/>
          <p14:tracePt t="46720" x="9609138" y="2360613"/>
          <p14:tracePt t="46727" x="9621838" y="2332038"/>
          <p14:tracePt t="46737" x="9636125" y="2305050"/>
          <p14:tracePt t="46749" x="9650413" y="2276475"/>
          <p14:tracePt t="46767" x="9664700" y="2235200"/>
          <p14:tracePt t="46767" x="9664700" y="2206625"/>
          <p14:tracePt t="46768" x="9677400" y="2179638"/>
          <p14:tracePt t="46782" x="9691688" y="2151063"/>
          <p14:tracePt t="46783" x="9691688" y="2136775"/>
          <p14:tracePt t="46799" x="9691688" y="2109788"/>
          <p14:tracePt t="46800" x="9705975" y="2081213"/>
          <p14:tracePt t="46816" x="9705975" y="2066925"/>
          <p14:tracePt t="46817" x="9720263" y="2052638"/>
          <p14:tracePt t="46832" x="9720263" y="2039938"/>
          <p14:tracePt t="46833" x="9720263" y="2011363"/>
          <p14:tracePt t="46849" x="9734550" y="1997075"/>
          <p14:tracePt t="46849" x="9734550" y="1982788"/>
          <p14:tracePt t="46866" x="9734550" y="1970088"/>
          <p14:tracePt t="46866" x="9747250" y="1955800"/>
          <p14:tracePt t="46883" x="9747250" y="1927225"/>
          <p14:tracePt t="46884" x="9747250" y="1900238"/>
          <p14:tracePt t="46899" x="9747250" y="1885950"/>
          <p14:tracePt t="46900" x="9761538" y="1871663"/>
          <p14:tracePt t="46916" x="9761538" y="1857375"/>
          <p14:tracePt t="46917" x="9775825" y="1830388"/>
          <p14:tracePt t="46933" x="9775825" y="1816100"/>
          <p14:tracePt t="46933" x="9775825" y="1801813"/>
          <p14:tracePt t="46949" x="9775825" y="1773238"/>
          <p14:tracePt t="46949" x="9775825" y="1746250"/>
          <p14:tracePt t="46966" x="9790113" y="1690688"/>
          <p14:tracePt t="46967" x="9790113" y="1662113"/>
          <p14:tracePt t="46968" x="9804400" y="1606550"/>
          <p14:tracePt t="46986" x="9804400" y="1550988"/>
          <p14:tracePt t="46986" x="9817100" y="1411288"/>
          <p14:tracePt t="46999" x="9831388" y="1354138"/>
          <p14:tracePt t="47016" x="9831388" y="1243013"/>
          <p14:tracePt t="47018" x="9859963" y="1131888"/>
          <p14:tracePt t="47018" x="9874250" y="1004888"/>
          <p14:tracePt t="47033" x="9886950" y="893763"/>
          <p14:tracePt t="47049" x="9901238" y="768350"/>
          <p14:tracePt t="47050" x="9915525" y="669925"/>
          <p14:tracePt t="47050" x="9929813" y="558800"/>
          <p14:tracePt t="47065" x="9929813" y="460375"/>
          <p14:tracePt t="47066" x="9944100" y="349250"/>
          <p14:tracePt t="47083" x="9944100" y="265113"/>
          <p14:tracePt t="47084" x="9944100" y="180975"/>
          <p14:tracePt t="47099" x="9944100" y="984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E8E1E-A90D-424B-A430-C1CD96C08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84" y="2378077"/>
            <a:ext cx="9109604" cy="14534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La Unidad Dolor Crónico tiene como misión el tratamiento del dolor como síntoma o enfermedad crónica una vez </a:t>
            </a:r>
            <a:r>
              <a:rPr lang="es-ES" sz="2200" dirty="0">
                <a:solidFill>
                  <a:srgbClr val="FF0000"/>
                </a:solidFill>
              </a:rPr>
              <a:t>agotadas las posibilidades terapéuticas </a:t>
            </a:r>
            <a:r>
              <a:rPr lang="es-ES" sz="2200" dirty="0"/>
              <a:t>sobre las causas patológicas que lo originaron.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C7E065-45A5-0440-94A2-99BBF36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47"/>
    </mc:Choice>
    <mc:Fallback>
      <p:transition spd="slow" advTm="23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78C4B-7973-2348-B7EB-207C46BE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1" y="406404"/>
            <a:ext cx="9714891" cy="1320800"/>
          </a:xfrm>
        </p:spPr>
        <p:txBody>
          <a:bodyPr>
            <a:normAutofit fontScale="90000"/>
          </a:bodyPr>
          <a:lstStyle/>
          <a:p>
            <a:r>
              <a:rPr lang="es-ES" sz="8900" dirty="0">
                <a:solidFill>
                  <a:srgbClr val="F5FCFC"/>
                </a:solidFill>
              </a:rPr>
              <a:t>¿</a:t>
            </a:r>
            <a:r>
              <a:rPr lang="es-ES" sz="4900" dirty="0">
                <a:solidFill>
                  <a:srgbClr val="F5FCFC"/>
                </a:solidFill>
              </a:rPr>
              <a:t>Cuándo</a:t>
            </a:r>
            <a:r>
              <a:rPr lang="es-ES" dirty="0">
                <a:solidFill>
                  <a:srgbClr val="F5FCFC"/>
                </a:solidFill>
              </a:rPr>
              <a:t> derivar a unidades de dolor crónico</a:t>
            </a:r>
            <a:r>
              <a:rPr lang="es-ES" sz="8900" dirty="0">
                <a:solidFill>
                  <a:srgbClr val="F5FCFC"/>
                </a:solidFill>
              </a:rPr>
              <a:t>?</a:t>
            </a:r>
            <a:endParaRPr lang="es-ES" dirty="0">
              <a:solidFill>
                <a:srgbClr val="F5FCFC"/>
              </a:solidFill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32492A3-4B51-A54E-BDCB-D5D04923B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22234"/>
              </p:ext>
            </p:extLst>
          </p:nvPr>
        </p:nvGraphicFramePr>
        <p:xfrm>
          <a:off x="111280" y="3167748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5675672-8B6F-5042-88CC-5562CC7A4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737346"/>
              </p:ext>
            </p:extLst>
          </p:nvPr>
        </p:nvGraphicFramePr>
        <p:xfrm>
          <a:off x="111280" y="4415977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112ECE33-A46C-DD45-9343-C03CB4379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123322"/>
              </p:ext>
            </p:extLst>
          </p:nvPr>
        </p:nvGraphicFramePr>
        <p:xfrm>
          <a:off x="111280" y="5664206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2369F1EE-05B9-2147-8474-C62154E52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850798"/>
              </p:ext>
            </p:extLst>
          </p:nvPr>
        </p:nvGraphicFramePr>
        <p:xfrm>
          <a:off x="111280" y="1919519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6BE04-59DB-BC4E-9325-E739E5336424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476E1BD-9257-E344-BBB6-9AFD98ACF3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3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84"/>
    </mc:Choice>
    <mc:Fallback>
      <p:transition spd="slow" advTm="3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Graphic spid="5" grpId="0">
        <p:bldSub>
          <a:bldDgm/>
        </p:bldSub>
      </p:bldGraphic>
      <p:bldGraphic spid="6" grpId="0">
        <p:bldSub>
          <a:bldDgm/>
        </p:bldSub>
      </p:bldGraphic>
      <p:bldGraphic spid="7" grpId="0">
        <p:bldSub>
          <a:bldDgm/>
        </p:bldSub>
      </p:bldGraphic>
      <p:bldGraphic spid="8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78C4B-7973-2348-B7EB-207C46BE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1" y="406404"/>
            <a:ext cx="9714891" cy="1320800"/>
          </a:xfrm>
        </p:spPr>
        <p:txBody>
          <a:bodyPr>
            <a:normAutofit fontScale="90000"/>
          </a:bodyPr>
          <a:lstStyle/>
          <a:p>
            <a:r>
              <a:rPr lang="es-ES" sz="8900" dirty="0">
                <a:solidFill>
                  <a:schemeClr val="accent2"/>
                </a:solidFill>
              </a:rPr>
              <a:t>¿</a:t>
            </a:r>
            <a:r>
              <a:rPr lang="es-ES" sz="4900" dirty="0">
                <a:solidFill>
                  <a:schemeClr val="accent2"/>
                </a:solidFill>
              </a:rPr>
              <a:t>Cuándo</a:t>
            </a:r>
            <a:r>
              <a:rPr lang="es-ES" dirty="0">
                <a:solidFill>
                  <a:schemeClr val="accent2"/>
                </a:solidFill>
              </a:rPr>
              <a:t> derivar a unidades de dolor crónico</a:t>
            </a:r>
            <a:r>
              <a:rPr lang="es-ES" sz="8900" dirty="0">
                <a:solidFill>
                  <a:schemeClr val="accent2"/>
                </a:solidFill>
              </a:rPr>
              <a:t>?</a:t>
            </a:r>
            <a:endParaRPr lang="es-ES" dirty="0">
              <a:solidFill>
                <a:schemeClr val="accent2"/>
              </a:solidFill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32492A3-4B51-A54E-BDCB-D5D04923B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575214"/>
              </p:ext>
            </p:extLst>
          </p:nvPr>
        </p:nvGraphicFramePr>
        <p:xfrm>
          <a:off x="111280" y="3167748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5675672-8B6F-5042-88CC-5562CC7A4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53176"/>
              </p:ext>
            </p:extLst>
          </p:nvPr>
        </p:nvGraphicFramePr>
        <p:xfrm>
          <a:off x="111280" y="4415977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112ECE33-A46C-DD45-9343-C03CB4379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537991"/>
              </p:ext>
            </p:extLst>
          </p:nvPr>
        </p:nvGraphicFramePr>
        <p:xfrm>
          <a:off x="111280" y="5664206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2369F1EE-05B9-2147-8474-C62154E52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16702"/>
              </p:ext>
            </p:extLst>
          </p:nvPr>
        </p:nvGraphicFramePr>
        <p:xfrm>
          <a:off x="111280" y="1919519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1" name="Marcador de contenido 3">
            <a:extLst>
              <a:ext uri="{FF2B5EF4-FFF2-40B4-BE49-F238E27FC236}">
                <a16:creationId xmlns:a16="http://schemas.microsoft.com/office/drawing/2014/main" id="{3C2A524C-0CBB-764D-8273-D1B302129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911901"/>
              </p:ext>
            </p:extLst>
          </p:nvPr>
        </p:nvGraphicFramePr>
        <p:xfrm>
          <a:off x="111278" y="3167748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3BC39669-AF19-F944-8614-6BFCF34EB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0890"/>
              </p:ext>
            </p:extLst>
          </p:nvPr>
        </p:nvGraphicFramePr>
        <p:xfrm>
          <a:off x="-2" y="4415977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03B59C27-4893-E24F-BB54-009FBED0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100173"/>
              </p:ext>
            </p:extLst>
          </p:nvPr>
        </p:nvGraphicFramePr>
        <p:xfrm>
          <a:off x="111278" y="5664206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8C999B9-51E7-A944-9F1D-3FFF7B4691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56E64109-82E1-7749-AA9B-E1710AFE7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013561"/>
              </p:ext>
            </p:extLst>
          </p:nvPr>
        </p:nvGraphicFramePr>
        <p:xfrm>
          <a:off x="111278" y="1919519"/>
          <a:ext cx="9395580" cy="10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AE17D63-B86A-5443-A079-082364302B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72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19"/>
    </mc:Choice>
    <mc:Fallback>
      <p:transition spd="slow" advTm="24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1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1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1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1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1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1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1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1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1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1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1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1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1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1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2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2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2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2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2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2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2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2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2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2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2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2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2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2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2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3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3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3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3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13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3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3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3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3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3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13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3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3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3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13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3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3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6">
                                            <p:graphicEl>
                                              <a:dgm id="{CBC0C1B6-E9CF-4A44-8A9B-AB831DAE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6">
                                            <p:graphicEl>
                                              <a:dgm id="{5EF59384-A0A6-864A-B43B-67986D9D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6">
                                            <p:graphicEl>
                                              <a:dgm id="{B589C7AB-2029-3944-A19A-90F8789C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1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6">
                                            <p:graphicEl>
                                              <a:dgm id="{AA596F94-3F29-C747-81D1-9FFAEDBC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1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16">
                                            <p:graphicEl>
                                              <a:dgm id="{C6BA58BD-7877-A84D-8992-00F1AD7A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1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16">
                                            <p:graphicEl>
                                              <a:dgm id="{9992DB4C-BF38-4F4D-B6CE-82297BF0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1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6">
                                            <p:graphicEl>
                                              <a:dgm id="{E452BF08-09FC-F647-B1E6-C855D738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1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6">
                                            <p:graphicEl>
                                              <a:dgm id="{2C302956-F64F-4D45-B4E4-86B7FD8A9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16">
                                            <p:graphicEl>
                                              <a:dgm id="{6234689D-B1D0-F745-B122-3CDF43A0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5" grpId="1">
        <p:bldSub>
          <a:bldDgm/>
        </p:bldSub>
      </p:bldGraphic>
      <p:bldGraphic spid="6" grpId="1">
        <p:bldSub>
          <a:bldDgm/>
        </p:bldSub>
      </p:bldGraphic>
      <p:bldGraphic spid="7" grpId="1">
        <p:bldSub>
          <a:bldDgm/>
        </p:bldSub>
      </p:bldGraphic>
      <p:bldGraphic spid="8" grpId="1">
        <p:bldSub>
          <a:bldDgm/>
        </p:bldSub>
      </p:bldGraphic>
      <p:bldGraphic spid="11" grpId="0">
        <p:bldSub>
          <a:bldDgm/>
        </p:bldSub>
      </p:bldGraphic>
      <p:bldGraphic spid="12" grpId="0">
        <p:bldSub>
          <a:bldDgm/>
        </p:bldSub>
      </p:bldGraphic>
      <p:bldGraphic spid="13" grpId="0">
        <p:bldSub>
          <a:bldDgm/>
        </p:bldSub>
      </p:bldGraphic>
      <p:bldGraphic spid="1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78C4B-7973-2348-B7EB-207C46BE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1" y="406404"/>
            <a:ext cx="9714891" cy="1320800"/>
          </a:xfrm>
        </p:spPr>
        <p:txBody>
          <a:bodyPr>
            <a:normAutofit fontScale="90000"/>
          </a:bodyPr>
          <a:lstStyle/>
          <a:p>
            <a:r>
              <a:rPr lang="es-ES" sz="8900" dirty="0">
                <a:solidFill>
                  <a:srgbClr val="F5FCFC"/>
                </a:solidFill>
              </a:rPr>
              <a:t>¿</a:t>
            </a:r>
            <a:r>
              <a:rPr lang="es-ES" sz="4900" dirty="0">
                <a:solidFill>
                  <a:srgbClr val="F5FCFC"/>
                </a:solidFill>
              </a:rPr>
              <a:t>Cómo</a:t>
            </a:r>
            <a:r>
              <a:rPr lang="es-ES" dirty="0">
                <a:solidFill>
                  <a:srgbClr val="F5FCFC"/>
                </a:solidFill>
              </a:rPr>
              <a:t> derivar a unidades de dolor crónico</a:t>
            </a:r>
            <a:r>
              <a:rPr lang="es-ES" sz="8900" dirty="0">
                <a:solidFill>
                  <a:srgbClr val="F5FCFC"/>
                </a:solidFill>
              </a:rPr>
              <a:t>?</a:t>
            </a:r>
            <a:endParaRPr lang="es-ES" dirty="0">
              <a:solidFill>
                <a:srgbClr val="F5FCFC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6BE04-59DB-BC4E-9325-E739E5336424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40FADD-E4BB-344A-83D1-A6AC62221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955666"/>
              </p:ext>
            </p:extLst>
          </p:nvPr>
        </p:nvGraphicFramePr>
        <p:xfrm>
          <a:off x="322470" y="2157769"/>
          <a:ext cx="9086574" cy="417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A4BD6F9-752E-AC47-A4E0-B5C5EF196C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09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83"/>
    </mc:Choice>
    <mc:Fallback>
      <p:transition spd="slow" advTm="20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DF4B1F-93D9-2A4F-B5D4-284F7B48A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C3DF4B1F-93D9-2A4F-B5D4-284F7B48A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C3DF4B1F-93D9-2A4F-B5D4-284F7B48A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E185C-FB30-AE48-AC09-B3B5A565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35EE185C-FB30-AE48-AC09-B3B5A565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35EE185C-FB30-AE48-AC09-B3B5A565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D59BF9-FCCC-3F41-AA23-1DFB4153A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AFD59BF9-FCCC-3F41-AA23-1DFB4153A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FD59BF9-FCCC-3F41-AA23-1DFB4153A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90CDA2-9133-184E-ADAF-2336D8B6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2890CDA2-9133-184E-ADAF-2336D8B6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2890CDA2-9133-184E-ADAF-2336D8B67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46812-783C-4945-AEE1-B4223C025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Técnicas a realizar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32467F-E5B2-8649-9C1B-C640A757A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Técnicas más frecuentes a realizar en unidades de dolor crónico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DD1DC2-99DA-3C4F-94A7-A9098DC29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5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40"/>
    </mc:Choice>
    <mc:Fallback>
      <p:transition spd="slow" advTm="2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a realizar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D897E-4DC4-AE4E-AE9E-469B648B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Infiltraciones </a:t>
            </a:r>
            <a:r>
              <a:rPr lang="es-ES" sz="2800" u="sng" dirty="0" err="1"/>
              <a:t>miofasciales</a:t>
            </a:r>
            <a:endParaRPr lang="es-ES" sz="2800" u="sng" dirty="0"/>
          </a:p>
          <a:p>
            <a:pPr lvl="1"/>
            <a:r>
              <a:rPr lang="es-ES" sz="2400" dirty="0"/>
              <a:t>Tratamiento de puntos gatillo</a:t>
            </a:r>
          </a:p>
          <a:p>
            <a:pPr lvl="1"/>
            <a:endParaRPr lang="es-ES" sz="2000" dirty="0"/>
          </a:p>
          <a:p>
            <a:pPr marL="457200" lvl="1" indent="0">
              <a:buNone/>
            </a:pPr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pic>
        <p:nvPicPr>
          <p:cNvPr id="2050" name="Picture 2" descr="Farmateca – Punción seca: la importancia del Punto Gatillo Miofascial (PGM)">
            <a:extLst>
              <a:ext uri="{FF2B5EF4-FFF2-40B4-BE49-F238E27FC236}">
                <a16:creationId xmlns:a16="http://schemas.microsoft.com/office/drawing/2014/main" id="{0606F90B-8873-3646-B917-597FCE84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974062"/>
            <a:ext cx="32131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3BE62A-21D2-3044-90CA-0B751AD26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29"/>
    </mc:Choice>
    <mc:Fallback>
      <p:transition spd="slow" advTm="2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1C45-24A3-884F-B7B4-A679F0EE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a realizar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D897E-4DC4-AE4E-AE9E-469B648B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Infiltraciones </a:t>
            </a:r>
            <a:r>
              <a:rPr lang="es-ES" sz="2800" dirty="0" err="1"/>
              <a:t>miofasciales</a:t>
            </a:r>
            <a:endParaRPr lang="es-ES" sz="2800" dirty="0"/>
          </a:p>
          <a:p>
            <a:pPr lvl="1"/>
            <a:r>
              <a:rPr lang="es-ES" sz="2400" dirty="0"/>
              <a:t>Tratamiento de puntos gatillo</a:t>
            </a:r>
          </a:p>
          <a:p>
            <a:pPr lvl="2"/>
            <a:r>
              <a:rPr lang="es-ES" sz="2000" dirty="0"/>
              <a:t>Bloqueo interfascial musculatura afecta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CEF97-9D01-344C-B6BB-01AAE767F6E3}"/>
              </a:ext>
            </a:extLst>
          </p:cNvPr>
          <p:cNvSpPr txBox="1"/>
          <p:nvPr/>
        </p:nvSpPr>
        <p:spPr>
          <a:xfrm>
            <a:off x="10295199" y="6334780"/>
            <a:ext cx="1896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</a:rPr>
              <a:t>Dr. Carlos Ibor Miguel</a:t>
            </a:r>
          </a:p>
          <a:p>
            <a:pPr algn="r"/>
            <a:r>
              <a:rPr lang="es-ES" sz="1200" dirty="0">
                <a:solidFill>
                  <a:schemeClr val="bg2"/>
                </a:solidFill>
              </a:rPr>
              <a:t>Servicio </a:t>
            </a:r>
            <a:r>
              <a:rPr lang="es-ES" sz="1200" dirty="0" err="1">
                <a:solidFill>
                  <a:schemeClr val="bg2"/>
                </a:solidFill>
              </a:rPr>
              <a:t>Rhb</a:t>
            </a:r>
            <a:r>
              <a:rPr lang="es-ES" sz="1200" dirty="0">
                <a:solidFill>
                  <a:schemeClr val="bg2"/>
                </a:solidFill>
              </a:rPr>
              <a:t> // U-Dolor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5FA634-6642-8541-99C4-9B5FA79D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8" y="4446901"/>
            <a:ext cx="8248952" cy="2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243B09C-2665-D54E-BBAD-14906AE59E31}"/>
              </a:ext>
            </a:extLst>
          </p:cNvPr>
          <p:cNvGrpSpPr/>
          <p:nvPr/>
        </p:nvGrpSpPr>
        <p:grpSpPr>
          <a:xfrm>
            <a:off x="5951654" y="1620950"/>
            <a:ext cx="3569090" cy="2134100"/>
            <a:chOff x="6096000" y="1030263"/>
            <a:chExt cx="3569090" cy="2134100"/>
          </a:xfrm>
        </p:grpSpPr>
        <p:pic>
          <p:nvPicPr>
            <p:cNvPr id="4098" name="Picture 2" descr="NACL 0,9% B. Braun">
              <a:extLst>
                <a:ext uri="{FF2B5EF4-FFF2-40B4-BE49-F238E27FC236}">
                  <a16:creationId xmlns:a16="http://schemas.microsoft.com/office/drawing/2014/main" id="{9F0A5DBF-FB45-0546-BCE6-01558B570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0971"/>
              <a:ext cx="1712685" cy="171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1013BF42-BAA1-E849-BB51-3B4805F0F3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36"/>
            <a:stretch/>
          </p:blipFill>
          <p:spPr bwMode="auto">
            <a:xfrm>
              <a:off x="7338158" y="1030263"/>
              <a:ext cx="1203185" cy="213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La adición de dexametasona a bupivacaína mejora la analgesia – MedsBla">
              <a:extLst>
                <a:ext uri="{FF2B5EF4-FFF2-40B4-BE49-F238E27FC236}">
                  <a16:creationId xmlns:a16="http://schemas.microsoft.com/office/drawing/2014/main" id="{C8D61884-3628-A643-AD5F-01F6763B4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4" t="15022" r="15558" b="5609"/>
            <a:stretch/>
          </p:blipFill>
          <p:spPr bwMode="auto">
            <a:xfrm>
              <a:off x="8911089" y="1903483"/>
              <a:ext cx="279508" cy="11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La adición de dexametasona a bupivacaína mejora la analgesia – MedsBla">
              <a:extLst>
                <a:ext uri="{FF2B5EF4-FFF2-40B4-BE49-F238E27FC236}">
                  <a16:creationId xmlns:a16="http://schemas.microsoft.com/office/drawing/2014/main" id="{5BE8A45A-6D07-5A42-9C58-9F26CE65E9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4" t="15022" r="15558" b="5609"/>
            <a:stretch/>
          </p:blipFill>
          <p:spPr bwMode="auto">
            <a:xfrm>
              <a:off x="9162423" y="1240971"/>
              <a:ext cx="279508" cy="11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La adición de dexametasona a bupivacaína mejora la analgesia – MedsBla">
              <a:extLst>
                <a:ext uri="{FF2B5EF4-FFF2-40B4-BE49-F238E27FC236}">
                  <a16:creationId xmlns:a16="http://schemas.microsoft.com/office/drawing/2014/main" id="{F7368651-BDAB-334B-8CA5-D4192B064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4" t="15022" r="15558" b="5609"/>
            <a:stretch/>
          </p:blipFill>
          <p:spPr bwMode="auto">
            <a:xfrm>
              <a:off x="9385582" y="1893068"/>
              <a:ext cx="279508" cy="11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F5B44F-1E9C-224A-AB90-DD40139CD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87"/>
    </mc:Choice>
    <mc:Fallback>
      <p:transition spd="slow" advTm="10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477" x="2932113" y="6829425"/>
          <p14:tracePt t="14483" x="2960688" y="6746875"/>
          <p14:tracePt t="14495" x="2989263" y="6662738"/>
          <p14:tracePt t="14501" x="3016250" y="6578600"/>
          <p14:tracePt t="14519" x="3044825" y="6494463"/>
          <p14:tracePt t="14520" x="3086100" y="6424613"/>
          <p14:tracePt t="14532" x="3114675" y="6354763"/>
          <p14:tracePt t="14532" x="3141663" y="6284913"/>
          <p14:tracePt t="14539" x="3170238" y="6229350"/>
          <p14:tracePt t="14557" x="3211513" y="6159500"/>
          <p14:tracePt t="14557" x="3225800" y="6130925"/>
          <p14:tracePt t="14564" x="3268663" y="6034088"/>
          <p14:tracePt t="14582" x="3281363" y="6019800"/>
          <p14:tracePt t="14582" x="3295650" y="5978525"/>
          <p14:tracePt t="14590" x="3309938" y="5935663"/>
          <p14:tracePt t="14606" x="3324225" y="5908675"/>
          <p14:tracePt t="14607" x="3338513" y="5880100"/>
          <p14:tracePt t="14624" x="3338513" y="5853113"/>
          <p14:tracePt t="14624" x="3351213" y="5824538"/>
          <p14:tracePt t="14640" x="3351213" y="5810250"/>
          <p14:tracePt t="14640" x="3351213" y="5783263"/>
          <p14:tracePt t="14657" x="3351213" y="5768975"/>
          <p14:tracePt t="14658" x="3351213" y="5726113"/>
          <p14:tracePt t="14673" x="3351213" y="5699125"/>
          <p14:tracePt t="14674" x="3351213" y="5684838"/>
          <p14:tracePt t="14690" x="3351213" y="5656263"/>
          <p14:tracePt t="14691" x="3351213" y="5629275"/>
          <p14:tracePt t="14707" x="3338513" y="5614988"/>
          <p14:tracePt t="14708" x="3338513" y="5586413"/>
          <p14:tracePt t="14708" x="3324225" y="5573713"/>
          <p14:tracePt t="14726" x="3309938" y="5559425"/>
          <p14:tracePt t="14727" x="3295650" y="5545138"/>
          <p14:tracePt t="14740" x="3281363" y="5530850"/>
          <p14:tracePt t="14756" x="3268663" y="5516563"/>
          <p14:tracePt t="14757" x="3254375" y="5503863"/>
          <p14:tracePt t="14758" x="3240088" y="5503863"/>
          <p14:tracePt t="14776" x="3225800" y="5475288"/>
          <p14:tracePt t="14776" x="3211513" y="5475288"/>
          <p14:tracePt t="14791" x="3198813" y="5461000"/>
          <p14:tracePt t="14806" x="3184525" y="5446713"/>
          <p14:tracePt t="14807" x="3170238" y="5419725"/>
          <p14:tracePt t="14825" x="3155950" y="5419725"/>
          <p14:tracePt t="14825" x="3155950" y="5405438"/>
          <p14:tracePt t="14840" x="3141663" y="5405438"/>
          <p14:tracePt t="14841" x="3141663" y="5391150"/>
          <p14:tracePt t="14857" x="3128963" y="5391150"/>
          <p14:tracePt t="14857" x="3114675" y="5391150"/>
          <p14:tracePt t="14873" x="3100388" y="5391150"/>
          <p14:tracePt t="14873" x="3086100" y="5376863"/>
          <p14:tracePt t="14891" x="3071813" y="5376863"/>
          <p14:tracePt t="14907" x="3059113" y="5376863"/>
          <p14:tracePt t="14908" x="3044825" y="5376863"/>
          <p14:tracePt t="14924" x="3030538" y="5364163"/>
          <p14:tracePt t="14957" x="3016250" y="5364163"/>
          <p14:tracePt t="14974" x="3001963" y="5364163"/>
          <p14:tracePt t="14990" x="2989263" y="5364163"/>
          <p14:tracePt t="14990" x="2974975" y="5364163"/>
          <p14:tracePt t="15007" x="2960688" y="5364163"/>
          <p14:tracePt t="15008" x="2946400" y="5364163"/>
          <p14:tracePt t="15008" x="2932113" y="5364163"/>
          <p14:tracePt t="15027" x="2919413" y="5364163"/>
          <p14:tracePt t="15027" x="2905125" y="5364163"/>
          <p14:tracePt t="15040" x="2876550" y="5364163"/>
          <p14:tracePt t="15057" x="2862263" y="5364163"/>
          <p14:tracePt t="15058" x="2835275" y="5364163"/>
          <p14:tracePt t="15058" x="2820988" y="5364163"/>
          <p14:tracePt t="15074" x="2806700" y="5364163"/>
          <p14:tracePt t="15075" x="2792413" y="5364163"/>
          <p14:tracePt t="15091" x="2779713" y="5364163"/>
          <p14:tracePt t="15107" x="2751138" y="5364163"/>
          <p14:tracePt t="15108" x="2736850" y="5364163"/>
          <p14:tracePt t="15123" x="2722563" y="5364163"/>
          <p14:tracePt t="15157" x="2709863" y="5364163"/>
          <p14:tracePt t="15204" x="2722563" y="5364163"/>
          <p14:tracePt t="15228" x="2736850" y="5364163"/>
          <p14:tracePt t="15236" x="2751138" y="5364163"/>
          <p14:tracePt t="15253" x="2765425" y="5364163"/>
          <p14:tracePt t="15277" x="2779713" y="5364163"/>
          <p14:tracePt t="15294" x="2792413" y="5376863"/>
          <p14:tracePt t="15324" x="2820988" y="5376863"/>
          <p14:tracePt t="15325" x="2835275" y="5391150"/>
          <p14:tracePt t="15325" x="2849563" y="5391150"/>
          <p14:tracePt t="15340" x="2876550" y="5391150"/>
          <p14:tracePt t="15340" x="2905125" y="5405438"/>
          <p14:tracePt t="15359" x="2932113" y="5419725"/>
          <p14:tracePt t="15360" x="2960688" y="5434013"/>
          <p14:tracePt t="15373" x="2989263" y="5446713"/>
          <p14:tracePt t="15374" x="3016250" y="5461000"/>
          <p14:tracePt t="15390" x="3030538" y="5461000"/>
          <p14:tracePt t="15391" x="3059113" y="5475288"/>
          <p14:tracePt t="15407" x="3071813" y="5489575"/>
          <p14:tracePt t="15408" x="3086100" y="5503863"/>
          <p14:tracePt t="15423" x="3100388" y="5503863"/>
          <p14:tracePt t="15424" x="3114675" y="5503863"/>
          <p14:tracePt t="15440" x="3128963" y="5516563"/>
          <p14:tracePt t="15457" x="3141663" y="5516563"/>
          <p14:tracePt t="15458" x="3141663" y="5530850"/>
          <p14:tracePt t="15491" x="3141663" y="5545138"/>
          <p14:tracePt t="15540" x="3141663" y="5559425"/>
          <p14:tracePt t="15591" x="3141663" y="5573713"/>
          <p14:tracePt t="15609" x="3141663" y="5586413"/>
          <p14:tracePt t="15641" x="3141663" y="5600700"/>
          <p14:tracePt t="15657" x="3155950" y="5600700"/>
          <p14:tracePt t="15658" x="3170238" y="5614988"/>
          <p14:tracePt t="15673" x="3211513" y="5614988"/>
          <p14:tracePt t="15674" x="3240088" y="5629275"/>
          <p14:tracePt t="15690" x="3268663" y="5629275"/>
          <p14:tracePt t="15691" x="3309938" y="5643563"/>
          <p14:tracePt t="15707" x="3351213" y="5643563"/>
          <p14:tracePt t="15708" x="3408363" y="5643563"/>
          <p14:tracePt t="15724" x="3463925" y="5643563"/>
          <p14:tracePt t="15725" x="3490913" y="5643563"/>
          <p14:tracePt t="15740" x="3548063" y="5643563"/>
          <p14:tracePt t="15741" x="3589338" y="5643563"/>
          <p14:tracePt t="15757" x="3616325" y="5643563"/>
          <p14:tracePt t="15757" x="3659188" y="5643563"/>
          <p14:tracePt t="15773" x="3686175" y="5643563"/>
          <p14:tracePt t="15775" x="3700463" y="5643563"/>
          <p14:tracePt t="15790" x="3729038" y="5656263"/>
          <p14:tracePt t="15807" x="3743325" y="5656263"/>
          <p14:tracePt t="15809" x="3756025" y="5656263"/>
          <p14:tracePt t="15809" x="3770313" y="5656263"/>
          <p14:tracePt t="15827" x="3770313" y="5670550"/>
          <p14:tracePt t="15840" x="3784600" y="5670550"/>
          <p14:tracePt t="16191" x="3798888" y="5670550"/>
          <p14:tracePt t="16192" x="3825875" y="5670550"/>
          <p14:tracePt t="16199" x="3840163" y="5684838"/>
          <p14:tracePt t="16205" x="3868738" y="5699125"/>
          <p14:tracePt t="16223" x="3910013" y="5726113"/>
          <p14:tracePt t="16224" x="3924300" y="5740400"/>
          <p14:tracePt t="16231" x="3952875" y="5754688"/>
          <p14:tracePt t="16240" x="3979863" y="5768975"/>
          <p14:tracePt t="16257" x="4008438" y="5795963"/>
          <p14:tracePt t="16258" x="4035425" y="5810250"/>
          <p14:tracePt t="16273" x="4064000" y="5824538"/>
          <p14:tracePt t="16275" x="4078288" y="5838825"/>
          <p14:tracePt t="16290" x="4092575" y="5853113"/>
          <p14:tracePt t="16291" x="4105275" y="5853113"/>
          <p14:tracePt t="16307" x="4119563" y="5865813"/>
          <p14:tracePt t="16308" x="4133850" y="5865813"/>
          <p14:tracePt t="16323" x="4148138" y="5880100"/>
          <p14:tracePt t="16324" x="4175125" y="5894388"/>
          <p14:tracePt t="16341" x="4189413" y="5894388"/>
          <p14:tracePt t="16357" x="4203700" y="5894388"/>
          <p14:tracePt t="16358" x="4217988" y="5908675"/>
          <p14:tracePt t="16376" x="4232275" y="5908675"/>
          <p14:tracePt t="16377" x="4244975" y="5908675"/>
          <p14:tracePt t="16390" x="4259263" y="5922963"/>
          <p14:tracePt t="16408" x="4273550" y="5922963"/>
          <p14:tracePt t="16408" x="4302125" y="5922963"/>
          <p14:tracePt t="16409" x="4314825" y="5922963"/>
          <p14:tracePt t="16423" x="4343400" y="5922963"/>
          <p14:tracePt t="16424" x="4357688" y="5922963"/>
          <p14:tracePt t="16440" x="4384675" y="5922963"/>
          <p14:tracePt t="16441" x="4413250" y="5922963"/>
          <p14:tracePt t="16456" x="4441825" y="5922963"/>
          <p14:tracePt t="16457" x="4468813" y="5922963"/>
          <p14:tracePt t="16473" x="4483100" y="5922963"/>
          <p14:tracePt t="16474" x="4511675" y="5922963"/>
          <p14:tracePt t="16490" x="4524375" y="5922963"/>
          <p14:tracePt t="16491" x="4538663" y="5922963"/>
          <p14:tracePt t="16506" x="4552950" y="5922963"/>
          <p14:tracePt t="16507" x="4579938" y="5922963"/>
          <p14:tracePt t="16524" x="4594225" y="5922963"/>
          <p14:tracePt t="16524" x="4608513" y="5922963"/>
          <p14:tracePt t="16540" x="4622800" y="5922963"/>
          <p14:tracePt t="16541" x="4637088" y="5922963"/>
          <p14:tracePt t="16557" x="4649788" y="5922963"/>
          <p14:tracePt t="16573" x="4664075" y="5922963"/>
          <p14:tracePt t="16574" x="4678363" y="5922963"/>
          <p14:tracePt t="16609" x="4692650" y="5922963"/>
          <p14:tracePt t="16609" x="4692650" y="5935663"/>
          <p14:tracePt t="17257" x="4678363" y="5935663"/>
          <p14:tracePt t="17265" x="4664075" y="5935663"/>
          <p14:tracePt t="17282" x="4637088" y="5935663"/>
          <p14:tracePt t="17282" x="4622800" y="5935663"/>
          <p14:tracePt t="17289" x="4594225" y="5935663"/>
          <p14:tracePt t="17307" x="4579938" y="5935663"/>
          <p14:tracePt t="17307" x="4567238" y="5935663"/>
          <p14:tracePt t="17314" x="4552950" y="5935663"/>
          <p14:tracePt t="17323" x="4524375" y="5935663"/>
          <p14:tracePt t="17340" x="4511675" y="5935663"/>
          <p14:tracePt t="17341" x="4497388" y="5935663"/>
          <p14:tracePt t="17357" x="4468813" y="5922963"/>
          <p14:tracePt t="17358" x="4454525" y="5922963"/>
          <p14:tracePt t="17373" x="4441825" y="5922963"/>
          <p14:tracePt t="17375" x="4427538" y="5922963"/>
          <p14:tracePt t="17390" x="4413250" y="5922963"/>
          <p14:tracePt t="17407" x="4398963" y="5922963"/>
          <p14:tracePt t="17508" x="4413250" y="5922963"/>
          <p14:tracePt t="17549" x="4427538" y="5908675"/>
          <p14:tracePt t="17572" x="4441825" y="5908675"/>
          <p14:tracePt t="17591" x="4441825" y="5894388"/>
          <p14:tracePt t="17591" x="4454525" y="5894388"/>
          <p14:tracePt t="17597" x="4468813" y="5894388"/>
          <p14:tracePt t="17607" x="4483100" y="5880100"/>
          <p14:tracePt t="17623" x="4497388" y="5880100"/>
          <p14:tracePt t="17624" x="4511675" y="5880100"/>
          <p14:tracePt t="17640" x="4524375" y="5865813"/>
          <p14:tracePt t="17641" x="4552950" y="5865813"/>
          <p14:tracePt t="17656" x="4567238" y="5865813"/>
          <p14:tracePt t="17657" x="4594225" y="5865813"/>
          <p14:tracePt t="17673" x="4608513" y="5865813"/>
          <p14:tracePt t="17674" x="4622800" y="5865813"/>
          <p14:tracePt t="17690" x="4649788" y="5865813"/>
          <p14:tracePt t="17692" x="4678363" y="5865813"/>
          <p14:tracePt t="17692" x="4706938" y="5865813"/>
          <p14:tracePt t="17710" x="4719638" y="5865813"/>
          <p14:tracePt t="17711" x="4748213" y="5865813"/>
          <p14:tracePt t="17723" x="4762500" y="5865813"/>
          <p14:tracePt t="17740" x="4789488" y="5865813"/>
          <p14:tracePt t="17741" x="4832350" y="5853113"/>
          <p14:tracePt t="17759" x="4846638" y="5853113"/>
          <p14:tracePt t="17759" x="4873625" y="5853113"/>
          <p14:tracePt t="17774" x="4887913" y="5853113"/>
          <p14:tracePt t="17775" x="4902200" y="5853113"/>
          <p14:tracePt t="17790" x="4916488" y="5853113"/>
          <p14:tracePt t="17790" x="4929188" y="5853113"/>
          <p14:tracePt t="17806" x="4943475" y="5853113"/>
          <p14:tracePt t="17823" x="4957763" y="5853113"/>
          <p14:tracePt t="17824" x="4972050" y="5853113"/>
          <p14:tracePt t="17857" x="4986338" y="5853113"/>
          <p14:tracePt t="17857" x="4999038" y="5853113"/>
          <p14:tracePt t="17874" x="5013325" y="5853113"/>
          <p14:tracePt t="17890" x="5027613" y="5853113"/>
          <p14:tracePt t="17891" x="5041900" y="5853113"/>
          <p14:tracePt t="17907" x="5056188" y="5853113"/>
          <p14:tracePt t="17907" x="5068888" y="5853113"/>
          <p14:tracePt t="17923" x="5083175" y="5853113"/>
          <p14:tracePt t="17924" x="5097463" y="5853113"/>
          <p14:tracePt t="17940" x="5111750" y="5853113"/>
          <p14:tracePt t="17957" x="5138738" y="5853113"/>
          <p14:tracePt t="17976" x="5153025" y="5853113"/>
          <p14:tracePt t="17994" x="5167313" y="5838825"/>
          <p14:tracePt t="18025" x="5181600" y="5838825"/>
          <p14:tracePt t="18025" x="5195888" y="5824538"/>
          <p14:tracePt t="18057" x="5208588" y="5824538"/>
          <p14:tracePt t="18057" x="5222875" y="5824538"/>
          <p14:tracePt t="18074" x="5237163" y="5810250"/>
          <p14:tracePt t="18091" x="5251450" y="5810250"/>
          <p14:tracePt t="18124" x="5265738" y="5810250"/>
          <p14:tracePt t="18173" x="5278438" y="5795963"/>
          <p14:tracePt t="18414" x="5265738" y="5795963"/>
          <p14:tracePt t="18449" x="5251450" y="5810250"/>
          <p14:tracePt t="18494" x="5237163" y="5810250"/>
          <p14:tracePt t="18518" x="5222875" y="5810250"/>
          <p14:tracePt t="18551" x="5208588" y="5810250"/>
          <p14:tracePt t="18591" x="5195888" y="5810250"/>
          <p14:tracePt t="18598" x="5181600" y="5810250"/>
          <p14:tracePt t="18632" x="5167313" y="5810250"/>
          <p14:tracePt t="18647" x="5153025" y="5810250"/>
          <p14:tracePt t="18673" x="5138738" y="5810250"/>
          <p14:tracePt t="18690" x="5126038" y="5810250"/>
          <p14:tracePt t="18690" x="5111750" y="5824538"/>
          <p14:tracePt t="18707" x="5083175" y="5824538"/>
          <p14:tracePt t="18708" x="5068888" y="5824538"/>
          <p14:tracePt t="18723" x="5056188" y="5824538"/>
          <p14:tracePt t="18724" x="5027613" y="5824538"/>
          <p14:tracePt t="18740" x="5013325" y="5838825"/>
          <p14:tracePt t="18742" x="4999038" y="5838825"/>
          <p14:tracePt t="18758" x="4986338" y="5838825"/>
          <p14:tracePt t="18758" x="4972050" y="5838825"/>
          <p14:tracePt t="18774" x="4957763" y="5838825"/>
          <p14:tracePt t="18791" x="4957763" y="5853113"/>
          <p14:tracePt t="18791" x="4943475" y="5853113"/>
          <p14:tracePt t="18810" x="4929188" y="5853113"/>
          <p14:tracePt t="18856" x="4916488" y="5853113"/>
          <p14:tracePt t="19044" x="4929188" y="5853113"/>
          <p14:tracePt t="19127" x="4943475" y="5853113"/>
          <p14:tracePt t="19163" x="4957763" y="5853113"/>
          <p14:tracePt t="19205" x="4957763" y="5838825"/>
          <p14:tracePt t="19205" x="4972050" y="5838825"/>
          <p14:tracePt t="19255" x="4986338" y="5838825"/>
          <p14:tracePt t="19310" x="4999038" y="5838825"/>
          <p14:tracePt t="19369" x="5013325" y="5838825"/>
          <p14:tracePt t="19414" x="5027613" y="5838825"/>
          <p14:tracePt t="19439" x="5027613" y="5824538"/>
          <p14:tracePt t="19481" x="5041900" y="5824538"/>
          <p14:tracePt t="19525" x="5056188" y="5824538"/>
          <p14:tracePt t="19554" x="5068888" y="5824538"/>
          <p14:tracePt t="19578" x="5083175" y="5824538"/>
          <p14:tracePt t="19603" x="5097463" y="5824538"/>
          <p14:tracePt t="19623" x="5111750" y="5810250"/>
          <p14:tracePt t="19642" x="5126038" y="5810250"/>
          <p14:tracePt t="19657" x="5138738" y="5810250"/>
          <p14:tracePt t="19690" x="5153025" y="5810250"/>
          <p14:tracePt t="19690" x="5153025" y="5795963"/>
          <p14:tracePt t="19707" x="5167313" y="5795963"/>
          <p14:tracePt t="19758" x="5181600" y="5795963"/>
          <p14:tracePt t="20216" x="5181600" y="5783263"/>
          <p14:tracePt t="20312" x="5181600" y="5768975"/>
          <p14:tracePt t="20387" x="5181600" y="5754688"/>
          <p14:tracePt t="20433" x="5181600" y="5740400"/>
          <p14:tracePt t="20467" x="5181600" y="5726113"/>
          <p14:tracePt t="20476" x="5167313" y="5726113"/>
          <p14:tracePt t="20482" x="5167313" y="5713413"/>
          <p14:tracePt t="20507" x="5167313" y="5699125"/>
          <p14:tracePt t="20524" x="5153025" y="5684838"/>
          <p14:tracePt t="20541" x="5153025" y="5670550"/>
          <p14:tracePt t="20558" x="5138738" y="5656263"/>
          <p14:tracePt t="20590" x="5138738" y="5643563"/>
          <p14:tracePt t="20607" x="5138738" y="5629275"/>
          <p14:tracePt t="20623" x="5126038" y="5614988"/>
          <p14:tracePt t="20640" x="5126038" y="5600700"/>
          <p14:tracePt t="20643" x="5126038" y="5586413"/>
          <p14:tracePt t="20661" x="5111750" y="5586413"/>
          <p14:tracePt t="20674" x="5111750" y="5573713"/>
          <p14:tracePt t="20693" x="5111750" y="5559425"/>
          <p14:tracePt t="20725" x="5111750" y="5545138"/>
          <p14:tracePt t="20740" x="5097463" y="5545138"/>
          <p14:tracePt t="20759" x="5097463" y="5530850"/>
          <p14:tracePt t="20783" x="5083175" y="5530850"/>
          <p14:tracePt t="20855" x="5068888" y="5530850"/>
          <p14:tracePt t="20878" x="5068888" y="5545138"/>
          <p14:tracePt t="20895" x="5068888" y="5559425"/>
          <p14:tracePt t="20919" x="5068888" y="5573713"/>
          <p14:tracePt t="20926" x="5068888" y="5586413"/>
          <p14:tracePt t="20943" x="5068888" y="5600700"/>
          <p14:tracePt t="20957" x="5068888" y="5614988"/>
          <p14:tracePt t="20973" x="5068888" y="5643563"/>
          <p14:tracePt t="20990" x="5068888" y="5656263"/>
          <p14:tracePt t="20991" x="5068888" y="5670550"/>
          <p14:tracePt t="20991" x="5068888" y="5684838"/>
          <p14:tracePt t="21023" x="5068888" y="5713413"/>
          <p14:tracePt t="21025" x="5068888" y="5726113"/>
          <p14:tracePt t="21040" x="5068888" y="5740400"/>
          <p14:tracePt t="21041" x="5068888" y="5754688"/>
          <p14:tracePt t="21057" x="5068888" y="5768975"/>
          <p14:tracePt t="21058" x="5068888" y="5783263"/>
          <p14:tracePt t="21074" x="5068888" y="5795963"/>
          <p14:tracePt t="21074" x="5068888" y="5810250"/>
          <p14:tracePt t="21090" x="5068888" y="5824538"/>
          <p14:tracePt t="21091" x="5068888" y="5838825"/>
          <p14:tracePt t="21107" x="5068888" y="5853113"/>
          <p14:tracePt t="21108" x="5068888" y="5865813"/>
          <p14:tracePt t="21124" x="5068888" y="5880100"/>
          <p14:tracePt t="21140" x="5068888" y="5894388"/>
          <p14:tracePt t="21141" x="5068888" y="5908675"/>
          <p14:tracePt t="21158" x="5068888" y="5922963"/>
          <p14:tracePt t="21190" x="5068888" y="5935663"/>
          <p14:tracePt t="21207" x="5068888" y="5949950"/>
          <p14:tracePt t="21244" x="5068888" y="5964238"/>
          <p14:tracePt t="21274" x="5068888" y="5978525"/>
          <p14:tracePt t="21290" x="5068888" y="5992813"/>
          <p14:tracePt t="21323" x="5068888" y="6005513"/>
          <p14:tracePt t="21358" x="5083175" y="6005513"/>
          <p14:tracePt t="21407" x="5097463" y="6005513"/>
          <p14:tracePt t="21424" x="5111750" y="6005513"/>
          <p14:tracePt t="21441" x="5126038" y="5992813"/>
          <p14:tracePt t="21458" x="5138738" y="5978525"/>
          <p14:tracePt t="21473" x="5138738" y="5964238"/>
          <p14:tracePt t="21474" x="5153025" y="5964238"/>
          <p14:tracePt t="21475" x="5167313" y="5949950"/>
          <p14:tracePt t="21495" x="5167313" y="5935663"/>
          <p14:tracePt t="21495" x="5181600" y="5935663"/>
          <p14:tracePt t="21509" x="5181600" y="5922963"/>
          <p14:tracePt t="21509" x="5195888" y="5922963"/>
          <p14:tracePt t="21524" x="5195888" y="5908675"/>
          <p14:tracePt t="21540" x="5195888" y="5894388"/>
          <p14:tracePt t="21542" x="5208588" y="5880100"/>
          <p14:tracePt t="21556" x="5222875" y="5880100"/>
          <p14:tracePt t="21575" x="5222875" y="5865813"/>
          <p14:tracePt t="21590" x="5237163" y="5865813"/>
          <p14:tracePt t="21591" x="5237163" y="5853113"/>
          <p14:tracePt t="21624" x="5251450" y="5838825"/>
          <p14:tracePt t="21657" x="5251450" y="5824538"/>
          <p14:tracePt t="21658" x="5265738" y="5824538"/>
          <p14:tracePt t="21674" x="5265738" y="5810250"/>
          <p14:tracePt t="21691" x="5278438" y="5810250"/>
          <p14:tracePt t="21707" x="5278438" y="5795963"/>
          <p14:tracePt t="21724" x="5278438" y="5783263"/>
          <p14:tracePt t="21726" x="5292725" y="5783263"/>
          <p14:tracePt t="21744" x="5292725" y="5768975"/>
          <p14:tracePt t="21793" x="5292725" y="5754688"/>
          <p14:tracePt t="21840" x="5292725" y="5740400"/>
          <p14:tracePt t="21873" x="5292725" y="5726113"/>
          <p14:tracePt t="21874" x="5292725" y="5713413"/>
          <p14:tracePt t="21890" x="5292725" y="5699125"/>
          <p14:tracePt t="21891" x="5292725" y="5684838"/>
          <p14:tracePt t="21907" x="5292725" y="5670550"/>
          <p14:tracePt t="21908" x="5278438" y="5656263"/>
          <p14:tracePt t="21923" x="5278438" y="5643563"/>
          <p14:tracePt t="21924" x="5278438" y="5629275"/>
          <p14:tracePt t="21940" x="5265738" y="5614988"/>
          <p14:tracePt t="21941" x="5265738" y="5600700"/>
          <p14:tracePt t="21957" x="5251450" y="5586413"/>
          <p14:tracePt t="21958" x="5237163" y="5573713"/>
          <p14:tracePt t="21975" x="5222875" y="5559425"/>
          <p14:tracePt t="21990" x="5208588" y="5559425"/>
          <p14:tracePt t="21993" x="5195888" y="5545138"/>
          <p14:tracePt t="22011" x="5181600" y="5545138"/>
          <p14:tracePt t="22040" x="5167313" y="5545138"/>
          <p14:tracePt t="22058" x="5153025" y="5545138"/>
          <p14:tracePt t="22074" x="5138738" y="5545138"/>
          <p14:tracePt t="22090" x="5138738" y="5559425"/>
          <p14:tracePt t="22110" x="5138738" y="5573713"/>
          <p14:tracePt t="22141" x="5138738" y="5586413"/>
          <p14:tracePt t="22173" x="5138738" y="5600700"/>
          <p14:tracePt t="22190" x="5138738" y="5614988"/>
          <p14:tracePt t="22191" x="5138738" y="5629275"/>
          <p14:tracePt t="22208" x="5138738" y="5643563"/>
          <p14:tracePt t="22223" x="5138738" y="5656263"/>
          <p14:tracePt t="22241" x="5138738" y="5670550"/>
          <p14:tracePt t="22258" x="5153025" y="5670550"/>
          <p14:tracePt t="22290" x="5167313" y="5670550"/>
          <p14:tracePt t="22308" x="5181600" y="5670550"/>
          <p14:tracePt t="22327" x="5195888" y="5670550"/>
          <p14:tracePt t="22357" x="5208588" y="5670550"/>
          <p14:tracePt t="22374" x="5222875" y="5656263"/>
          <p14:tracePt t="22437" x="5222875" y="5670550"/>
          <p14:tracePt t="22454" x="5222875" y="5684838"/>
          <p14:tracePt t="22455" x="5222875" y="5699125"/>
          <p14:tracePt t="22461" x="5222875" y="5713413"/>
          <p14:tracePt t="22479" x="5222875" y="5726113"/>
          <p14:tracePt t="22490" x="5222875" y="5740400"/>
          <p14:tracePt t="22506" x="5222875" y="5754688"/>
          <p14:tracePt t="22523" x="5222875" y="5768975"/>
          <p14:tracePt t="22540" x="5222875" y="5783263"/>
          <p14:tracePt t="22543" x="5222875" y="5795963"/>
          <p14:tracePt t="22560" x="5222875" y="5810250"/>
          <p14:tracePt t="22573" x="5237163" y="5810250"/>
          <p14:tracePt t="22592" x="5237163" y="5824538"/>
          <p14:tracePt t="22592" x="5237163" y="5838825"/>
          <p14:tracePt t="22608" x="5251450" y="5838825"/>
          <p14:tracePt t="22624" x="5265738" y="5853113"/>
          <p14:tracePt t="22640" x="5265738" y="5865813"/>
          <p14:tracePt t="22641" x="5278438" y="5865813"/>
          <p14:tracePt t="22674" x="5292725" y="5865813"/>
          <p14:tracePt t="22707" x="5307013" y="5880100"/>
          <p14:tracePt t="22741" x="5321300" y="5880100"/>
          <p14:tracePt t="22807" x="5321300" y="5865813"/>
          <p14:tracePt t="23465" x="5321300" y="5853113"/>
          <p14:tracePt t="23477" x="5321300" y="5838825"/>
          <p14:tracePt t="23483" x="5321300" y="5824538"/>
          <p14:tracePt t="23494" x="5335588" y="5810250"/>
          <p14:tracePt t="23508" x="5335588" y="5795963"/>
          <p14:tracePt t="23508" x="5348288" y="5795963"/>
          <p14:tracePt t="23524" x="5348288" y="5783263"/>
          <p14:tracePt t="23524" x="5362575" y="5768975"/>
          <p14:tracePt t="23540" x="5362575" y="5754688"/>
          <p14:tracePt t="23541" x="5376863" y="5754688"/>
          <p14:tracePt t="23558" x="5376863" y="5740400"/>
          <p14:tracePt t="23573" x="5391150" y="5740400"/>
          <p14:tracePt t="23590" x="5405438" y="5726113"/>
          <p14:tracePt t="23626" x="5418138" y="5726113"/>
          <p14:tracePt t="23675" x="5432425" y="5726113"/>
          <p14:tracePt t="23717" x="5432425" y="5713413"/>
          <p14:tracePt t="23725" x="5446713" y="5713413"/>
          <p14:tracePt t="23757" x="5446713" y="5699125"/>
          <p14:tracePt t="23758" x="5461000" y="5699125"/>
          <p14:tracePt t="23790" x="5475288" y="5699125"/>
          <p14:tracePt t="23790" x="5475288" y="5684838"/>
          <p14:tracePt t="23823" x="5487988" y="5684838"/>
          <p14:tracePt t="23911" x="5487988" y="5699125"/>
          <p14:tracePt t="23932" x="5487988" y="5713413"/>
          <p14:tracePt t="23951" x="5475288" y="5713413"/>
          <p14:tracePt t="23951" x="5475288" y="5726113"/>
          <p14:tracePt t="23990" x="5475288" y="5740400"/>
          <p14:tracePt t="23990" x="5461000" y="5740400"/>
          <p14:tracePt t="28930" x="5461000" y="5726113"/>
          <p14:tracePt t="28947" x="5461000" y="5699125"/>
          <p14:tracePt t="28947" x="5461000" y="5643563"/>
          <p14:tracePt t="28954" x="5475288" y="5600700"/>
          <p14:tracePt t="28972" x="5487988" y="5586413"/>
          <p14:tracePt t="28974" x="5487988" y="5545138"/>
          <p14:tracePt t="28987" x="5487988" y="5503863"/>
          <p14:tracePt t="28987" x="5502275" y="5475288"/>
          <p14:tracePt t="28994" x="5502275" y="5446713"/>
          <p14:tracePt t="29007" x="5516563" y="5419725"/>
          <p14:tracePt t="29024" x="5516563" y="5405438"/>
          <p14:tracePt t="29025" x="5516563" y="5376863"/>
          <p14:tracePt t="29026" x="5516563" y="5364163"/>
          <p14:tracePt t="29040" x="5516563" y="5349875"/>
          <p14:tracePt t="29057" x="5516563" y="5335588"/>
          <p14:tracePt t="29058" x="5516563" y="5321300"/>
          <p14:tracePt t="29058" x="5516563" y="5307013"/>
          <p14:tracePt t="29077" x="5516563" y="5294313"/>
          <p14:tracePt t="29077" x="5516563" y="5280025"/>
          <p14:tracePt t="29091" x="5516563" y="5265738"/>
          <p14:tracePt t="29107" x="5516563" y="5237163"/>
          <p14:tracePt t="29107" x="5516563" y="5195888"/>
          <p14:tracePt t="29124" x="5516563" y="5181600"/>
          <p14:tracePt t="29125" x="5516563" y="5154613"/>
          <p14:tracePt t="29140" x="5516563" y="5126038"/>
          <p14:tracePt t="29141" x="5516563" y="5097463"/>
          <p14:tracePt t="29157" x="5502275" y="5084763"/>
          <p14:tracePt t="29158" x="5487988" y="5070475"/>
          <p14:tracePt t="29173" x="5475288" y="5041900"/>
          <p14:tracePt t="29174" x="5475288" y="5014913"/>
          <p14:tracePt t="29190" x="5446713" y="4986338"/>
          <p14:tracePt t="29191" x="5418138" y="4945063"/>
          <p14:tracePt t="29206" x="5418138" y="4930775"/>
          <p14:tracePt t="29207" x="5391150" y="4902200"/>
          <p14:tracePt t="29224" x="5376863" y="4875213"/>
          <p14:tracePt t="29225" x="5362575" y="4846638"/>
          <p14:tracePt t="29240" x="5335588" y="4818063"/>
          <p14:tracePt t="29241" x="5321300" y="4776788"/>
          <p14:tracePt t="29257" x="5292725" y="4748213"/>
          <p14:tracePt t="29257" x="5265738" y="4721225"/>
          <p14:tracePt t="29273" x="5251450" y="4706938"/>
          <p14:tracePt t="29276" x="5222875" y="4678363"/>
          <p14:tracePt t="29277" x="5195888" y="4665663"/>
          <p14:tracePt t="29290" x="5167313" y="4637088"/>
          <p14:tracePt t="29306" x="5138738" y="4622800"/>
          <p14:tracePt t="29308" x="5097463" y="4608513"/>
          <p14:tracePt t="29308" x="5068888" y="4595813"/>
          <p14:tracePt t="29327" x="5027613" y="4595813"/>
          <p14:tracePt t="29327" x="4986338" y="4581525"/>
          <p14:tracePt t="29340" x="4943475" y="4581525"/>
          <p14:tracePt t="29357" x="4916488" y="4581525"/>
          <p14:tracePt t="29358" x="4846638" y="4581525"/>
          <p14:tracePt t="29374" x="4803775" y="4581525"/>
          <p14:tracePt t="29375" x="4776788" y="4581525"/>
          <p14:tracePt t="29390" x="4719638" y="4581525"/>
          <p14:tracePt t="29390" x="4692650" y="4581525"/>
          <p14:tracePt t="29407" x="4649788" y="4581525"/>
          <p14:tracePt t="29408" x="4622800" y="4595813"/>
          <p14:tracePt t="29423" x="4594225" y="4608513"/>
          <p14:tracePt t="29424" x="4567238" y="4608513"/>
          <p14:tracePt t="29440" x="4538663" y="4622800"/>
          <p14:tracePt t="29441" x="4511675" y="4637088"/>
          <p14:tracePt t="29457" x="4497388" y="4651375"/>
          <p14:tracePt t="29458" x="4468813" y="4665663"/>
          <p14:tracePt t="29474" x="4454525" y="4678363"/>
          <p14:tracePt t="29475" x="4441825" y="4692650"/>
          <p14:tracePt t="29490" x="4427538" y="4706938"/>
          <p14:tracePt t="29491" x="4413250" y="4721225"/>
          <p14:tracePt t="29507" x="4398963" y="4748213"/>
          <p14:tracePt t="29507" x="4384675" y="4762500"/>
          <p14:tracePt t="29523" x="4371975" y="4791075"/>
          <p14:tracePt t="29525" x="4357688" y="4805363"/>
          <p14:tracePt t="29540" x="4357688" y="4832350"/>
          <p14:tracePt t="29543" x="4343400" y="4846638"/>
          <p14:tracePt t="29543" x="4329113" y="4875213"/>
          <p14:tracePt t="29561" x="4329113" y="4902200"/>
          <p14:tracePt t="29561" x="4314825" y="4930775"/>
          <p14:tracePt t="29574" x="4302125" y="4957763"/>
          <p14:tracePt t="29590" x="4302125" y="5000625"/>
          <p14:tracePt t="29592" x="4287838" y="5056188"/>
          <p14:tracePt t="29593" x="4273550" y="5097463"/>
          <p14:tracePt t="29607" x="4273550" y="5154613"/>
          <p14:tracePt t="29624" x="4259263" y="5195888"/>
          <p14:tracePt t="29625" x="4259263" y="5251450"/>
          <p14:tracePt t="29625" x="4259263" y="5280025"/>
          <p14:tracePt t="29641" x="4244975" y="5321300"/>
          <p14:tracePt t="29641" x="4244975" y="5376863"/>
          <p14:tracePt t="29657" x="4244975" y="5419725"/>
          <p14:tracePt t="29658" x="4244975" y="5461000"/>
          <p14:tracePt t="29674" x="4244975" y="5489575"/>
          <p14:tracePt t="29675" x="4244975" y="5530850"/>
          <p14:tracePt t="29690" x="4244975" y="5559425"/>
          <p14:tracePt t="29690" x="4244975" y="5586413"/>
          <p14:tracePt t="29707" x="4244975" y="5614988"/>
          <p14:tracePt t="29708" x="4273550" y="5643563"/>
          <p14:tracePt t="29724" x="4287838" y="5670550"/>
          <p14:tracePt t="29724" x="4302125" y="5699125"/>
          <p14:tracePt t="29740" x="4314825" y="5726113"/>
          <p14:tracePt t="29741" x="4343400" y="5754688"/>
          <p14:tracePt t="29757" x="4357688" y="5768975"/>
          <p14:tracePt t="29758" x="4384675" y="5795963"/>
          <p14:tracePt t="29773" x="4398963" y="5810250"/>
          <p14:tracePt t="29774" x="4427538" y="5838825"/>
          <p14:tracePt t="29790" x="4441825" y="5838825"/>
          <p14:tracePt t="29792" x="4468813" y="5853113"/>
          <p14:tracePt t="29807" x="4497388" y="5865813"/>
          <p14:tracePt t="29809" x="4538663" y="5865813"/>
          <p14:tracePt t="29810" x="4579938" y="5880100"/>
          <p14:tracePt t="29827" x="4608513" y="5880100"/>
          <p14:tracePt t="29828" x="4664075" y="5880100"/>
          <p14:tracePt t="29840" x="4692650" y="5880100"/>
          <p14:tracePt t="29857" x="4719638" y="5880100"/>
          <p14:tracePt t="29859" x="4789488" y="5880100"/>
          <p14:tracePt t="29859" x="4803775" y="5880100"/>
          <p14:tracePt t="29875" x="4859338" y="5880100"/>
          <p14:tracePt t="29891" x="4916488" y="5880100"/>
          <p14:tracePt t="29891" x="4986338" y="5865813"/>
          <p14:tracePt t="29907" x="5041900" y="5838825"/>
          <p14:tracePt t="29907" x="5056188" y="5838825"/>
          <p14:tracePt t="29923" x="5083175" y="5824538"/>
          <p14:tracePt t="29924" x="5111750" y="5810250"/>
          <p14:tracePt t="29940" x="5126038" y="5795963"/>
          <p14:tracePt t="29941" x="5138738" y="5783263"/>
          <p14:tracePt t="29957" x="5153025" y="5783263"/>
          <p14:tracePt t="29958" x="5167313" y="5768975"/>
          <p14:tracePt t="29973" x="5181600" y="5768975"/>
          <p14:tracePt t="29974" x="5181600" y="5754688"/>
          <p14:tracePt t="29991" x="5181600" y="5740400"/>
          <p14:tracePt t="30007" x="5195888" y="5740400"/>
          <p14:tracePt t="30008" x="5195888" y="5726113"/>
          <p14:tracePt t="30040" x="5195888" y="5713413"/>
          <p14:tracePt t="30041" x="5208588" y="5713413"/>
          <p14:tracePt t="30057" x="5208588" y="5699125"/>
          <p14:tracePt t="30058" x="5208588" y="5684838"/>
          <p14:tracePt t="30090" x="5208588" y="5670550"/>
          <p14:tracePt t="30091" x="5208588" y="5656263"/>
          <p14:tracePt t="30127" x="5208588" y="5643563"/>
          <p14:tracePt t="30140" x="5195888" y="5643563"/>
          <p14:tracePt t="30174" x="5181600" y="5643563"/>
          <p14:tracePt t="30247" x="5167313" y="5643563"/>
          <p14:tracePt t="30327" x="5167313" y="5656263"/>
          <p14:tracePt t="31832" x="5181600" y="5629275"/>
          <p14:tracePt t="31832" x="5195888" y="5600700"/>
          <p14:tracePt t="31841" x="5208588" y="5586413"/>
          <p14:tracePt t="31848" x="5251450" y="5530850"/>
          <p14:tracePt t="31855" x="5251450" y="5516563"/>
          <p14:tracePt t="31872" x="5278438" y="5475288"/>
          <p14:tracePt t="31873" x="5292725" y="5446713"/>
          <p14:tracePt t="31891" x="5307013" y="5419725"/>
          <p14:tracePt t="31891" x="5321300" y="5391150"/>
          <p14:tracePt t="31904" x="5321300" y="5376863"/>
          <p14:tracePt t="31904" x="5335588" y="5349875"/>
          <p14:tracePt t="31922" x="5335588" y="5335588"/>
          <p14:tracePt t="31923" x="5335588" y="5321300"/>
          <p14:tracePt t="31940" x="5335588" y="5307013"/>
          <p14:tracePt t="31958" x="5335588" y="5294313"/>
          <p14:tracePt t="31990" x="5321300" y="5280025"/>
          <p14:tracePt t="31992" x="5307013" y="5280025"/>
          <p14:tracePt t="32025" x="5292725" y="5265738"/>
          <p14:tracePt t="32057" x="5278438" y="5265738"/>
          <p14:tracePt t="32092" x="5265738" y="5265738"/>
          <p14:tracePt t="32093" x="5265738" y="5280025"/>
          <p14:tracePt t="32124" x="5265738" y="5294313"/>
          <p14:tracePt t="32125" x="5265738" y="5307013"/>
          <p14:tracePt t="32140" x="5265738" y="5321300"/>
          <p14:tracePt t="32157" x="5251450" y="5335588"/>
          <p14:tracePt t="32158" x="5251450" y="5349875"/>
          <p14:tracePt t="32174" x="5251450" y="5364163"/>
          <p14:tracePt t="32175" x="5251450" y="5376863"/>
          <p14:tracePt t="32190" x="5237163" y="5405438"/>
          <p14:tracePt t="32191" x="5237163" y="5434013"/>
          <p14:tracePt t="32207" x="5237163" y="5446713"/>
          <p14:tracePt t="32208" x="5237163" y="5475288"/>
          <p14:tracePt t="32223" x="5237163" y="5503863"/>
          <p14:tracePt t="32225" x="5237163" y="5530850"/>
          <p14:tracePt t="32240" x="5237163" y="5545138"/>
          <p14:tracePt t="32242" x="5222875" y="5573713"/>
          <p14:tracePt t="32243" x="5222875" y="5586413"/>
          <p14:tracePt t="32260" x="5222875" y="5614988"/>
          <p14:tracePt t="32261" x="5222875" y="5629275"/>
          <p14:tracePt t="32274" x="5222875" y="5643563"/>
          <p14:tracePt t="32290" x="5222875" y="5656263"/>
          <p14:tracePt t="32292" x="5222875" y="5670550"/>
          <p14:tracePt t="32292" x="5222875" y="5684838"/>
          <p14:tracePt t="32308" x="5222875" y="5699125"/>
          <p14:tracePt t="32324" x="5222875" y="5713413"/>
          <p14:tracePt t="32340" x="5222875" y="5726113"/>
          <p14:tracePt t="32341" x="5222875" y="5740400"/>
          <p14:tracePt t="32357" x="5222875" y="5754688"/>
          <p14:tracePt t="32373" x="5222875" y="5768975"/>
          <p14:tracePt t="32390" x="5222875" y="5783263"/>
          <p14:tracePt t="32407" x="5222875" y="5795963"/>
          <p14:tracePt t="32510" x="5237163" y="5795963"/>
          <p14:tracePt t="32510" x="5237163" y="5783263"/>
          <p14:tracePt t="32551" x="5237163" y="5768975"/>
          <p14:tracePt t="32569" x="5251450" y="5768975"/>
          <p14:tracePt t="32608" x="5251450" y="5754688"/>
          <p14:tracePt t="32631" x="5265738" y="5754688"/>
          <p14:tracePt t="32648" x="5265738" y="5740400"/>
          <p14:tracePt t="32665" x="5265738" y="5726113"/>
          <p14:tracePt t="32665" x="5278438" y="5713413"/>
          <p14:tracePt t="32673" x="5278438" y="5699125"/>
          <p14:tracePt t="32691" x="5292725" y="5684838"/>
          <p14:tracePt t="32691" x="5307013" y="5670550"/>
          <p14:tracePt t="32698" x="5321300" y="5656263"/>
          <p14:tracePt t="32707" x="5321300" y="5629275"/>
          <p14:tracePt t="32724" x="5335588" y="5600700"/>
          <p14:tracePt t="32725" x="5348288" y="5573713"/>
          <p14:tracePt t="32740" x="5348288" y="5559425"/>
          <p14:tracePt t="32741" x="5362575" y="5530850"/>
          <p14:tracePt t="32757" x="5376863" y="5503863"/>
          <p14:tracePt t="32757" x="5376863" y="5489575"/>
          <p14:tracePt t="32774" x="5391150" y="5461000"/>
          <p14:tracePt t="32774" x="5405438" y="5446713"/>
          <p14:tracePt t="32790" x="5405438" y="5434013"/>
          <p14:tracePt t="32792" x="5418138" y="5405438"/>
          <p14:tracePt t="32792" x="5418138" y="5376863"/>
          <p14:tracePt t="32811" x="5432425" y="5364163"/>
          <p14:tracePt t="32811" x="5446713" y="5349875"/>
          <p14:tracePt t="32824" x="5446713" y="5321300"/>
          <p14:tracePt t="32841" x="5461000" y="5307013"/>
          <p14:tracePt t="32842" x="5475288" y="5280025"/>
          <p14:tracePt t="32858" x="5487988" y="5265738"/>
          <p14:tracePt t="32874" x="5502275" y="5237163"/>
          <p14:tracePt t="32875" x="5502275" y="5224463"/>
          <p14:tracePt t="32890" x="5516563" y="5224463"/>
          <p14:tracePt t="32891" x="5516563" y="5210175"/>
          <p14:tracePt t="32907" x="5530850" y="5195888"/>
          <p14:tracePt t="32924" x="5530850" y="5181600"/>
          <p14:tracePt t="32941" x="5545138" y="5181600"/>
          <p14:tracePt t="33027" x="5530850" y="5181600"/>
          <p14:tracePt t="33067" x="5530850" y="5195888"/>
          <p14:tracePt t="33080" x="5516563" y="5195888"/>
          <p14:tracePt t="33157" x="5502275" y="5195888"/>
          <p14:tracePt t="33198" x="5502275" y="5210175"/>
          <p14:tracePt t="33221" x="5487988" y="5210175"/>
          <p14:tracePt t="33254" x="5475288" y="5210175"/>
          <p14:tracePt t="33279" x="5461000" y="5210175"/>
          <p14:tracePt t="33279" x="5446713" y="5210175"/>
          <p14:tracePt t="33303" x="5432425" y="5210175"/>
          <p14:tracePt t="33303" x="5418138" y="5210175"/>
          <p14:tracePt t="33310" x="5405438" y="5210175"/>
          <p14:tracePt t="33328" x="5391150" y="5224463"/>
          <p14:tracePt t="33328" x="5376863" y="5224463"/>
          <p14:tracePt t="33340" x="5362575" y="5224463"/>
          <p14:tracePt t="33357" x="5348288" y="5224463"/>
          <p14:tracePt t="33358" x="5321300" y="5237163"/>
          <p14:tracePt t="33359" x="5307013" y="5237163"/>
          <p14:tracePt t="33376" x="5292725" y="5237163"/>
          <p14:tracePt t="33377" x="5278438" y="5237163"/>
          <p14:tracePt t="33391" x="5265738" y="5251450"/>
          <p14:tracePt t="33407" x="5237163" y="5251450"/>
          <p14:tracePt t="33407" x="5208588" y="5265738"/>
          <p14:tracePt t="33423" x="5195888" y="5265738"/>
          <p14:tracePt t="33424" x="5167313" y="5265738"/>
          <p14:tracePt t="33443" x="5138738" y="5280025"/>
          <p14:tracePt t="33443" x="5126038" y="5294313"/>
          <p14:tracePt t="33457" x="5097463" y="5294313"/>
          <p14:tracePt t="33457" x="5083175" y="5307013"/>
          <p14:tracePt t="33473" x="5056188" y="5307013"/>
          <p14:tracePt t="33474" x="5041900" y="5321300"/>
          <p14:tracePt t="33490" x="5013325" y="5321300"/>
          <p14:tracePt t="33491" x="4999038" y="5335588"/>
          <p14:tracePt t="33507" x="4986338" y="5335588"/>
          <p14:tracePt t="33508" x="4957763" y="5335588"/>
          <p14:tracePt t="33524" x="4943475" y="5349875"/>
          <p14:tracePt t="33524" x="4929188" y="5349875"/>
          <p14:tracePt t="33540" x="4916488" y="5364163"/>
          <p14:tracePt t="33541" x="4887913" y="5364163"/>
          <p14:tracePt t="33557" x="4873625" y="5376863"/>
          <p14:tracePt t="33558" x="4859338" y="5391150"/>
          <p14:tracePt t="33574" x="4846638" y="5391150"/>
          <p14:tracePt t="33575" x="4818063" y="5405438"/>
          <p14:tracePt t="33590" x="4803775" y="5419725"/>
          <p14:tracePt t="33592" x="4789488" y="5419725"/>
          <p14:tracePt t="33593" x="4762500" y="5434013"/>
          <p14:tracePt t="33607" x="4748213" y="5434013"/>
          <p14:tracePt t="33623" x="4733925" y="5446713"/>
          <p14:tracePt t="33626" x="4719638" y="5461000"/>
          <p14:tracePt t="33644" x="4706938" y="5461000"/>
          <p14:tracePt t="33644" x="4692650" y="5461000"/>
          <p14:tracePt t="33657" x="4678363" y="5475288"/>
          <p14:tracePt t="33673" x="4664075" y="5475288"/>
          <p14:tracePt t="33674" x="4622800" y="5489575"/>
          <p14:tracePt t="33690" x="4608513" y="5503863"/>
          <p14:tracePt t="33707" x="4594225" y="5503863"/>
          <p14:tracePt t="33708" x="4579938" y="5516563"/>
          <p14:tracePt t="33723" x="4567238" y="5516563"/>
          <p14:tracePt t="33724" x="4552950" y="5516563"/>
          <p14:tracePt t="33740" x="4538663" y="5530850"/>
          <p14:tracePt t="33741" x="4524375" y="5530850"/>
          <p14:tracePt t="33757" x="4511675" y="5530850"/>
          <p14:tracePt t="33774" x="4497388" y="5545138"/>
          <p14:tracePt t="33775" x="4483100" y="5545138"/>
          <p14:tracePt t="33790" x="4468813" y="5545138"/>
          <p14:tracePt t="33791" x="4454525" y="5559425"/>
          <p14:tracePt t="33807" x="4427538" y="5559425"/>
          <p14:tracePt t="33824" x="4413250" y="5559425"/>
          <p14:tracePt t="33840" x="4398963" y="5559425"/>
          <p14:tracePt t="33925" x="4413250" y="5559425"/>
          <p14:tracePt t="33925" x="4413250" y="5545138"/>
          <p14:tracePt t="33932" x="4427538" y="5545138"/>
          <p14:tracePt t="33967" x="4441825" y="5545138"/>
          <p14:tracePt t="33967" x="4441825" y="5530850"/>
          <p14:tracePt t="33980" x="4454525" y="5530850"/>
          <p14:tracePt t="33981" x="4468813" y="5530850"/>
          <p14:tracePt t="33999" x="4483100" y="5530850"/>
          <p14:tracePt t="34024" x="4497388" y="5516563"/>
          <p14:tracePt t="34025" x="4511675" y="5516563"/>
          <p14:tracePt t="34040" x="4524375" y="5516563"/>
          <p14:tracePt t="34057" x="4538663" y="5503863"/>
          <p14:tracePt t="34073" x="4552950" y="5503863"/>
          <p14:tracePt t="34074" x="4567238" y="5489575"/>
          <p14:tracePt t="34090" x="4579938" y="5489575"/>
          <p14:tracePt t="34091" x="4594225" y="5475288"/>
          <p14:tracePt t="34108" x="4608513" y="5475288"/>
          <p14:tracePt t="34124" x="4637088" y="5461000"/>
          <p14:tracePt t="34126" x="4649788" y="5461000"/>
          <p14:tracePt t="34126" x="4664075" y="5461000"/>
          <p14:tracePt t="34145" x="4664075" y="5446713"/>
          <p14:tracePt t="34146" x="4678363" y="5446713"/>
          <p14:tracePt t="34160" x="4692650" y="5446713"/>
          <p14:tracePt t="34160" x="4706938" y="5434013"/>
          <p14:tracePt t="34174" x="4719638" y="5434013"/>
          <p14:tracePt t="34191" x="4733925" y="5419725"/>
          <p14:tracePt t="34192" x="4762500" y="5419725"/>
          <p14:tracePt t="34193" x="4776788" y="5419725"/>
          <p14:tracePt t="34208" x="4803775" y="5405438"/>
          <p14:tracePt t="34223" x="4818063" y="5405438"/>
          <p14:tracePt t="34224" x="4846638" y="5391150"/>
          <p14:tracePt t="34242" x="4859338" y="5376863"/>
          <p14:tracePt t="34242" x="4887913" y="5376863"/>
          <p14:tracePt t="34257" x="4902200" y="5376863"/>
          <p14:tracePt t="34258" x="4902200" y="5364163"/>
          <p14:tracePt t="34274" x="4916488" y="5364163"/>
          <p14:tracePt t="34275" x="4929188" y="5364163"/>
          <p14:tracePt t="34290" x="4957763" y="5349875"/>
          <p14:tracePt t="34307" x="4972050" y="5349875"/>
          <p14:tracePt t="34308" x="4986338" y="5335588"/>
          <p14:tracePt t="34324" x="4999038" y="5335588"/>
          <p14:tracePt t="34340" x="5013325" y="5321300"/>
          <p14:tracePt t="34341" x="5041900" y="5321300"/>
          <p14:tracePt t="34358" x="5056188" y="5307013"/>
          <p14:tracePt t="34374" x="5068888" y="5307013"/>
          <p14:tracePt t="34375" x="5083175" y="5307013"/>
          <p14:tracePt t="34375" x="5097463" y="5307013"/>
          <p14:tracePt t="34390" x="5111750" y="5294313"/>
          <p14:tracePt t="34407" x="5126038" y="5294313"/>
          <p14:tracePt t="34408" x="5138738" y="5294313"/>
          <p14:tracePt t="34408" x="5153025" y="5294313"/>
          <p14:tracePt t="34427" x="5181600" y="5294313"/>
          <p14:tracePt t="34427" x="5195888" y="5280025"/>
          <p14:tracePt t="34440" x="5208588" y="5280025"/>
          <p14:tracePt t="34458" x="5222875" y="5280025"/>
          <p14:tracePt t="34459" x="5251450" y="5265738"/>
          <p14:tracePt t="34459" x="5265738" y="5265738"/>
          <p14:tracePt t="34474" x="5278438" y="5265738"/>
          <p14:tracePt t="34490" x="5292725" y="5265738"/>
          <p14:tracePt t="34491" x="5321300" y="5251450"/>
          <p14:tracePt t="34507" x="5335588" y="5237163"/>
          <p14:tracePt t="34507" x="5348288" y="5237163"/>
          <p14:tracePt t="34524" x="5362575" y="5237163"/>
          <p14:tracePt t="34525" x="5391150" y="5224463"/>
          <p14:tracePt t="34540" x="5405438" y="5224463"/>
          <p14:tracePt t="34541" x="5405438" y="5210175"/>
          <p14:tracePt t="34557" x="5418138" y="5210175"/>
          <p14:tracePt t="34558" x="5432425" y="5195888"/>
          <p14:tracePt t="34574" x="5446713" y="5181600"/>
          <p14:tracePt t="34590" x="5461000" y="5181600"/>
          <p14:tracePt t="34590" x="5475288" y="5181600"/>
          <p14:tracePt t="34607" x="5475288" y="5167313"/>
          <p14:tracePt t="34608" x="5487988" y="5167313"/>
          <p14:tracePt t="34625" x="5502275" y="5154613"/>
          <p14:tracePt t="34641" x="5516563" y="5154613"/>
          <p14:tracePt t="34657" x="5516563" y="5140325"/>
          <p14:tracePt t="34657" x="5530850" y="5140325"/>
          <p14:tracePt t="34675" x="5545138" y="5126038"/>
          <p14:tracePt t="34693" x="5557838" y="5126038"/>
          <p14:tracePt t="34694" x="5557838" y="5111750"/>
          <p14:tracePt t="34724" x="5572125" y="5097463"/>
          <p14:tracePt t="34726" x="5572125" y="5084763"/>
          <p14:tracePt t="34741" x="5586413" y="5084763"/>
          <p14:tracePt t="34775" x="5600700" y="5070475"/>
          <p14:tracePt t="35091" x="5586413" y="5084763"/>
          <p14:tracePt t="35122" x="5586413" y="5097463"/>
          <p14:tracePt t="35141" x="5572125" y="5097463"/>
          <p14:tracePt t="35153" x="5557838" y="5111750"/>
          <p14:tracePt t="35161" x="5545138" y="5111750"/>
          <p14:tracePt t="35178" x="5545138" y="5126038"/>
          <p14:tracePt t="35179" x="5530850" y="5126038"/>
          <p14:tracePt t="35190" x="5516563" y="5140325"/>
          <p14:tracePt t="35207" x="5502275" y="5140325"/>
          <p14:tracePt t="35209" x="5487988" y="5154613"/>
          <p14:tracePt t="35228" x="5475288" y="5167313"/>
          <p14:tracePt t="35228" x="5461000" y="5167313"/>
          <p14:tracePt t="35240" x="5446713" y="5181600"/>
          <p14:tracePt t="35257" x="5418138" y="5195888"/>
          <p14:tracePt t="35259" x="5405438" y="5195888"/>
          <p14:tracePt t="35259" x="5391150" y="5210175"/>
          <p14:tracePt t="35276" x="5376863" y="5210175"/>
          <p14:tracePt t="35277" x="5348288" y="5224463"/>
          <p14:tracePt t="35290" x="5335588" y="5224463"/>
          <p14:tracePt t="35291" x="5307013" y="5237163"/>
          <p14:tracePt t="35310" x="5265738" y="5251450"/>
          <p14:tracePt t="35310" x="5251450" y="5251450"/>
          <p14:tracePt t="35323" x="5208588" y="5265738"/>
          <p14:tracePt t="35324" x="5181600" y="5280025"/>
          <p14:tracePt t="35340" x="5153025" y="5294313"/>
          <p14:tracePt t="35341" x="5111750" y="5307013"/>
          <p14:tracePt t="35357" x="5083175" y="5321300"/>
          <p14:tracePt t="35358" x="5056188" y="5321300"/>
          <p14:tracePt t="35374" x="5027613" y="5335588"/>
          <p14:tracePt t="35375" x="4999038" y="5349875"/>
          <p14:tracePt t="35390" x="4986338" y="5349875"/>
          <p14:tracePt t="35390" x="4957763" y="5364163"/>
          <p14:tracePt t="35407" x="4943475" y="5376863"/>
          <p14:tracePt t="35407" x="4929188" y="5376863"/>
          <p14:tracePt t="35423" x="4902200" y="5391150"/>
          <p14:tracePt t="35424" x="4873625" y="5405438"/>
          <p14:tracePt t="35440" x="4859338" y="5419725"/>
          <p14:tracePt t="35441" x="4832350" y="5434013"/>
          <p14:tracePt t="35457" x="4818063" y="5446713"/>
          <p14:tracePt t="35459" x="4789488" y="5461000"/>
          <p14:tracePt t="35460" x="4776788" y="5475288"/>
          <p14:tracePt t="35479" x="4748213" y="5475288"/>
          <p14:tracePt t="35479" x="4719638" y="5489575"/>
          <p14:tracePt t="35490" x="4706938" y="5489575"/>
          <p14:tracePt t="35507" x="4692650" y="5503863"/>
          <p14:tracePt t="35509" x="4678363" y="5503863"/>
          <p14:tracePt t="35510" x="4664075" y="5503863"/>
          <p14:tracePt t="35524" x="4664075" y="5516563"/>
          <p14:tracePt t="35541" x="4649788" y="5516563"/>
          <p14:tracePt t="35557" x="4637088" y="5516563"/>
          <p14:tracePt t="35557" x="4637088" y="5530850"/>
          <p14:tracePt t="35647" x="4649788" y="5530850"/>
          <p14:tracePt t="35664" x="4664075" y="5530850"/>
          <p14:tracePt t="35671" x="4664075" y="5516563"/>
          <p14:tracePt t="35688" x="4678363" y="5516563"/>
          <p14:tracePt t="35689" x="4678363" y="5503863"/>
          <p14:tracePt t="35695" x="4692650" y="5503863"/>
          <p14:tracePt t="35712" x="4706938" y="5489575"/>
          <p14:tracePt t="35712" x="4719638" y="5489575"/>
          <p14:tracePt t="35724" x="4719638" y="5475288"/>
          <p14:tracePt t="35740" x="4733925" y="5475288"/>
          <p14:tracePt t="35742" x="4748213" y="5461000"/>
          <p14:tracePt t="35743" x="4762500" y="5461000"/>
          <p14:tracePt t="35757" x="4776788" y="5446713"/>
          <p14:tracePt t="35773" x="4789488" y="5434013"/>
          <p14:tracePt t="35774" x="4818063" y="5434013"/>
          <p14:tracePt t="35775" x="4832350" y="5419725"/>
          <p14:tracePt t="35793" x="4859338" y="5405438"/>
          <p14:tracePt t="35793" x="4873625" y="5405438"/>
          <p14:tracePt t="35807" x="4887913" y="5405438"/>
          <p14:tracePt t="35824" x="4902200" y="5391150"/>
          <p14:tracePt t="35824" x="4943475" y="5376863"/>
          <p14:tracePt t="35840" x="4957763" y="5376863"/>
          <p14:tracePt t="35841" x="4972050" y="5364163"/>
          <p14:tracePt t="35857" x="4986338" y="5364163"/>
          <p14:tracePt t="35858" x="4999038" y="5349875"/>
          <p14:tracePt t="35874" x="5013325" y="5349875"/>
          <p14:tracePt t="35875" x="5027613" y="5349875"/>
          <p14:tracePt t="35891" x="5041900" y="5349875"/>
          <p14:tracePt t="35891" x="5041900" y="5335588"/>
          <p14:tracePt t="35907" x="5056188" y="5335588"/>
          <p14:tracePt t="35923" x="5068888" y="5335588"/>
          <p14:tracePt t="35940" x="5083175" y="5321300"/>
          <p14:tracePt t="35957" x="5097463" y="5321300"/>
          <p14:tracePt t="35958" x="5111750" y="5307013"/>
          <p14:tracePt t="35975" x="5126038" y="5307013"/>
          <p14:tracePt t="35991" x="5138738" y="5294313"/>
          <p14:tracePt t="36007" x="5153025" y="5294313"/>
          <p14:tracePt t="36009" x="5167313" y="5294313"/>
          <p14:tracePt t="36028" x="5181600" y="5294313"/>
          <p14:tracePt t="36040" x="5181600" y="5280025"/>
          <p14:tracePt t="36057" x="5195888" y="5280025"/>
          <p14:tracePt t="36059" x="5208588" y="5265738"/>
          <p14:tracePt t="36091" x="5222875" y="5265738"/>
          <p14:tracePt t="36091" x="5222875" y="5251450"/>
          <p14:tracePt t="36107" x="5237163" y="5251450"/>
          <p14:tracePt t="36107" x="5251450" y="5251450"/>
          <p14:tracePt t="36126" x="5265738" y="5237163"/>
          <p14:tracePt t="36140" x="5278438" y="5237163"/>
          <p14:tracePt t="36141" x="5292725" y="5224463"/>
          <p14:tracePt t="36157" x="5307013" y="5224463"/>
          <p14:tracePt t="36174" x="5321300" y="5210175"/>
          <p14:tracePt t="36175" x="5335588" y="5210175"/>
          <p14:tracePt t="36190" x="5348288" y="5210175"/>
          <p14:tracePt t="36191" x="5376863" y="5195888"/>
          <p14:tracePt t="36207" x="5391150" y="5181600"/>
          <p14:tracePt t="36208" x="5405438" y="5181600"/>
          <p14:tracePt t="36223" x="5418138" y="5181600"/>
          <p14:tracePt t="36224" x="5432425" y="5167313"/>
          <p14:tracePt t="36240" x="5446713" y="5167313"/>
          <p14:tracePt t="36257" x="5461000" y="5167313"/>
          <p14:tracePt t="36273" x="5475288" y="5167313"/>
          <p14:tracePt t="36290" x="5487988" y="5167313"/>
          <p14:tracePt t="36290" x="5487988" y="5154613"/>
          <p14:tracePt t="36309" x="5502275" y="5154613"/>
          <p14:tracePt t="36438" x="5502275" y="5167313"/>
          <p14:tracePt t="36508" x="5487988" y="5167313"/>
          <p14:tracePt t="36508" x="5487988" y="5181600"/>
          <p14:tracePt t="36527" x="5475288" y="5181600"/>
          <p14:tracePt t="36546" x="5475288" y="5195888"/>
          <p14:tracePt t="36573" x="5461000" y="5195888"/>
          <p14:tracePt t="36607" x="5461000" y="5210175"/>
          <p14:tracePt t="36607" x="5446713" y="5210175"/>
          <p14:tracePt t="36641" x="5432425" y="5224463"/>
          <p14:tracePt t="36674" x="5418138" y="5237163"/>
          <p14:tracePt t="36707" x="5405438" y="5237163"/>
          <p14:tracePt t="36708" x="5391150" y="5237163"/>
          <p14:tracePt t="36724" x="5376863" y="5237163"/>
          <p14:tracePt t="36725" x="5362575" y="5251450"/>
          <p14:tracePt t="36740" x="5348288" y="5251450"/>
          <p14:tracePt t="36742" x="5335588" y="5251450"/>
          <p14:tracePt t="36757" x="5321300" y="5251450"/>
          <p14:tracePt t="36758" x="5307013" y="5265738"/>
          <p14:tracePt t="36773" x="5292725" y="5265738"/>
          <p14:tracePt t="36774" x="5278438" y="5265738"/>
          <p14:tracePt t="36790" x="5265738" y="5280025"/>
          <p14:tracePt t="36807" x="5251450" y="5280025"/>
          <p14:tracePt t="36809" x="5237163" y="5280025"/>
          <p14:tracePt t="36810" x="5222875" y="5294313"/>
          <p14:tracePt t="36840" x="5208588" y="5294313"/>
          <p14:tracePt t="36857" x="5208588" y="5307013"/>
          <p14:tracePt t="36857" x="5195888" y="5307013"/>
          <p14:tracePt t="37524" x="5181600" y="5307013"/>
          <p14:tracePt t="37531" x="5153025" y="5307013"/>
          <p14:tracePt t="37538" x="5138738" y="5307013"/>
          <p14:tracePt t="37557" x="5097463" y="5307013"/>
          <p14:tracePt t="37557" x="5083175" y="5321300"/>
          <p14:tracePt t="37565" x="5056188" y="5335588"/>
          <p14:tracePt t="37574" x="5027613" y="5335588"/>
          <p14:tracePt t="37591" x="4999038" y="5349875"/>
          <p14:tracePt t="37592" x="4972050" y="5349875"/>
          <p14:tracePt t="37607" x="4943475" y="5364163"/>
          <p14:tracePt t="37609" x="4916488" y="5364163"/>
          <p14:tracePt t="37610" x="4887913" y="5376863"/>
          <p14:tracePt t="37623" x="4859338" y="5391150"/>
          <p14:tracePt t="37640" x="4832350" y="5391150"/>
          <p14:tracePt t="37643" x="4803775" y="5405438"/>
          <p14:tracePt t="37643" x="4776788" y="5419725"/>
          <p14:tracePt t="37661" x="4762500" y="5419725"/>
          <p14:tracePt t="37662" x="4733925" y="5434013"/>
          <p14:tracePt t="37673" x="4719638" y="5434013"/>
          <p14:tracePt t="37691" x="4692650" y="5446713"/>
          <p14:tracePt t="37692" x="4678363" y="5446713"/>
          <p14:tracePt t="37692" x="4678363" y="5461000"/>
          <p14:tracePt t="37707" x="4664075" y="5461000"/>
          <p14:tracePt t="37707" x="4649788" y="5475288"/>
          <p14:tracePt t="37725" x="4637088" y="5475288"/>
          <p14:tracePt t="37726" x="4637088" y="5489575"/>
          <p14:tracePt t="37740" x="4608513" y="5489575"/>
          <p14:tracePt t="37741" x="4594225" y="5503863"/>
          <p14:tracePt t="37757" x="4579938" y="5503863"/>
          <p14:tracePt t="37773" x="4567238" y="5516563"/>
          <p14:tracePt t="37790" x="4552950" y="5530850"/>
          <p14:tracePt t="37807" x="4538663" y="5530850"/>
          <p14:tracePt t="37879" x="4552950" y="5530850"/>
          <p14:tracePt t="37905" x="4567238" y="5530850"/>
          <p14:tracePt t="37924" x="4579938" y="5516563"/>
          <p14:tracePt t="37940" x="4594225" y="5516563"/>
          <p14:tracePt t="37942" x="4608513" y="5516563"/>
          <p14:tracePt t="37942" x="4608513" y="5503863"/>
          <p14:tracePt t="37960" x="4622800" y="5503863"/>
          <p14:tracePt t="37961" x="4637088" y="5489575"/>
          <p14:tracePt t="37973" x="4649788" y="5489575"/>
          <p14:tracePt t="37974" x="4678363" y="5475288"/>
          <p14:tracePt t="37990" x="4692650" y="5475288"/>
          <p14:tracePt t="37991" x="4719638" y="5461000"/>
          <p14:tracePt t="38007" x="4748213" y="5446713"/>
          <p14:tracePt t="38007" x="4789488" y="5434013"/>
          <p14:tracePt t="38024" x="4803775" y="5419725"/>
          <p14:tracePt t="38025" x="4859338" y="5405438"/>
          <p14:tracePt t="38040" x="4902200" y="5391150"/>
          <p14:tracePt t="38041" x="4929188" y="5376863"/>
          <p14:tracePt t="38057" x="4972050" y="5364163"/>
          <p14:tracePt t="38058" x="5013325" y="5349875"/>
          <p14:tracePt t="38073" x="5027613" y="5335588"/>
          <p14:tracePt t="38074" x="5068888" y="5307013"/>
          <p14:tracePt t="38090" x="5097463" y="5307013"/>
          <p14:tracePt t="38091" x="5138738" y="5280025"/>
          <p14:tracePt t="38107" x="5167313" y="5265738"/>
          <p14:tracePt t="38108" x="5195888" y="5265738"/>
          <p14:tracePt t="38124" x="5222875" y="5237163"/>
          <p14:tracePt t="38125" x="5251450" y="5237163"/>
          <p14:tracePt t="38140" x="5265738" y="5224463"/>
          <p14:tracePt t="38141" x="5278438" y="5210175"/>
          <p14:tracePt t="38157" x="5307013" y="5210175"/>
          <p14:tracePt t="38159" x="5321300" y="5195888"/>
          <p14:tracePt t="38159" x="5348288" y="5181600"/>
          <p14:tracePt t="38178" x="5362575" y="5167313"/>
          <p14:tracePt t="38178" x="5391150" y="5167313"/>
          <p14:tracePt t="38190" x="5418138" y="5154613"/>
          <p14:tracePt t="38207" x="5446713" y="5140325"/>
          <p14:tracePt t="38209" x="5461000" y="5126038"/>
          <p14:tracePt t="38209" x="5487988" y="5111750"/>
          <p14:tracePt t="38227" x="5502275" y="5111750"/>
          <p14:tracePt t="38228" x="5530850" y="5111750"/>
          <p14:tracePt t="38240" x="5545138" y="5097463"/>
          <p14:tracePt t="38241" x="5557838" y="5084763"/>
          <p14:tracePt t="38258" x="5586413" y="5084763"/>
          <p14:tracePt t="38259" x="5600700" y="5084763"/>
          <p14:tracePt t="38274" x="5627688" y="5070475"/>
          <p14:tracePt t="38275" x="5641975" y="5070475"/>
          <p14:tracePt t="38290" x="5656263" y="5070475"/>
          <p14:tracePt t="38291" x="5670550" y="5056188"/>
          <p14:tracePt t="38308" x="5683250" y="5056188"/>
          <p14:tracePt t="38324" x="5697538" y="5041900"/>
          <p14:tracePt t="38324" x="5711825" y="5041900"/>
          <p14:tracePt t="38341" x="5726113" y="5041900"/>
          <p14:tracePt t="38342" x="5726113" y="5027613"/>
          <p14:tracePt t="38357" x="5740400" y="5027613"/>
          <p14:tracePt t="38374" x="5753100" y="5014913"/>
          <p14:tracePt t="38390" x="5767388" y="5014913"/>
          <p14:tracePt t="38409" x="5781675" y="5014913"/>
          <p14:tracePt t="38486" x="5767388" y="5014913"/>
          <p14:tracePt t="38503" x="5753100" y="5014913"/>
          <p14:tracePt t="38516" x="5740400" y="5027613"/>
          <p14:tracePt t="38528" x="5726113" y="5027613"/>
          <p14:tracePt t="38541" x="5697538" y="5027613"/>
          <p14:tracePt t="38541" x="5683250" y="5041900"/>
          <p14:tracePt t="38557" x="5670550" y="5041900"/>
          <p14:tracePt t="38558" x="5656263" y="5056188"/>
          <p14:tracePt t="38574" x="5627688" y="5056188"/>
          <p14:tracePt t="38575" x="5613400" y="5070475"/>
          <p14:tracePt t="38590" x="5586413" y="5084763"/>
          <p14:tracePt t="38591" x="5572125" y="5084763"/>
          <p14:tracePt t="38607" x="5530850" y="5097463"/>
          <p14:tracePt t="38608" x="5502275" y="5111750"/>
          <p14:tracePt t="38623" x="5475288" y="5126038"/>
          <p14:tracePt t="38624" x="5432425" y="5140325"/>
          <p14:tracePt t="38640" x="5391150" y="5154613"/>
          <p14:tracePt t="38641" x="5348288" y="5167313"/>
          <p14:tracePt t="38657" x="5321300" y="5181600"/>
          <p14:tracePt t="38658" x="5292725" y="5195888"/>
          <p14:tracePt t="38674" x="5251450" y="5210175"/>
          <p14:tracePt t="38675" x="5222875" y="5224463"/>
          <p14:tracePt t="38690" x="5195888" y="5237163"/>
          <p14:tracePt t="38691" x="5181600" y="5237163"/>
          <p14:tracePt t="38707" x="5153025" y="5251450"/>
          <p14:tracePt t="38709" x="5138738" y="5265738"/>
          <p14:tracePt t="38709" x="5126038" y="5280025"/>
          <p14:tracePt t="38727" x="5097463" y="5280025"/>
          <p14:tracePt t="38728" x="5097463" y="5294313"/>
          <p14:tracePt t="38740" x="5083175" y="5307013"/>
          <p14:tracePt t="38758" x="5068888" y="5307013"/>
          <p14:tracePt t="38759" x="5056188" y="5321300"/>
          <p14:tracePt t="38759" x="5041900" y="5321300"/>
          <p14:tracePt t="38774" x="5041900" y="5335588"/>
          <p14:tracePt t="38774" x="5013325" y="5349875"/>
          <p14:tracePt t="38791" x="4999038" y="5349875"/>
          <p14:tracePt t="38792" x="4986338" y="5364163"/>
          <p14:tracePt t="38807" x="4972050" y="5364163"/>
          <p14:tracePt t="38808" x="4957763" y="5364163"/>
          <p14:tracePt t="38824" x="4929188" y="5376863"/>
          <p14:tracePt t="38825" x="4916488" y="5376863"/>
          <p14:tracePt t="38841" x="4902200" y="5391150"/>
          <p14:tracePt t="38842" x="4887913" y="5391150"/>
          <p14:tracePt t="38857" x="4873625" y="5405438"/>
          <p14:tracePt t="38858" x="4859338" y="5405438"/>
          <p14:tracePt t="38874" x="4846638" y="5405438"/>
          <p14:tracePt t="38890" x="4832350" y="5419725"/>
          <p14:tracePt t="38891" x="4818063" y="5419725"/>
          <p14:tracePt t="38908" x="4818063" y="5434013"/>
          <p14:tracePt t="38923" x="4803775" y="5434013"/>
          <p14:tracePt t="38957" x="4803775" y="5446713"/>
          <p14:tracePt t="38974" x="4789488" y="5446713"/>
          <p14:tracePt t="39097" x="4803775" y="5446713"/>
          <p14:tracePt t="39116" x="4818063" y="5446713"/>
          <p14:tracePt t="39141" x="4818063" y="5434013"/>
          <p14:tracePt t="39141" x="4832350" y="5434013"/>
          <p14:tracePt t="39157" x="4846638" y="5419725"/>
          <p14:tracePt t="39174" x="4859338" y="5419725"/>
          <p14:tracePt t="39190" x="4873625" y="5419725"/>
          <p14:tracePt t="39191" x="4887913" y="5405438"/>
          <p14:tracePt t="39207" x="4902200" y="5405438"/>
          <p14:tracePt t="39207" x="4916488" y="5405438"/>
          <p14:tracePt t="39224" x="4929188" y="5405438"/>
          <p14:tracePt t="39226" x="4943475" y="5391150"/>
          <p14:tracePt t="39226" x="4957763" y="5391150"/>
          <p14:tracePt t="39245" x="4972050" y="5391150"/>
          <p14:tracePt t="39245" x="4986338" y="5391150"/>
          <p14:tracePt t="39257" x="4999038" y="5391150"/>
          <p14:tracePt t="39275" x="5013325" y="5391150"/>
          <p14:tracePt t="39307" x="5027613" y="5391150"/>
          <p14:tracePt t="39358" x="5041900" y="5391150"/>
          <p14:tracePt t="39358" x="5041900" y="5376863"/>
          <p14:tracePt t="39381" x="5041900" y="5364163"/>
          <p14:tracePt t="39399" x="5041900" y="5349875"/>
          <p14:tracePt t="39423" x="5041900" y="5335588"/>
          <p14:tracePt t="39424" x="5056188" y="5321300"/>
          <p14:tracePt t="39440" x="5056188" y="5307013"/>
          <p14:tracePt t="39440" x="5056188" y="5294313"/>
          <p14:tracePt t="39457" x="5056188" y="5280025"/>
          <p14:tracePt t="39457" x="5056188" y="5265738"/>
          <p14:tracePt t="39474" x="5056188" y="5251450"/>
          <p14:tracePt t="39475" x="5056188" y="5237163"/>
          <p14:tracePt t="39490" x="5068888" y="5237163"/>
          <p14:tracePt t="39491" x="5068888" y="5224463"/>
          <p14:tracePt t="39507" x="5068888" y="5210175"/>
          <p14:tracePt t="39508" x="5068888" y="5195888"/>
          <p14:tracePt t="39527" x="5068888" y="5181600"/>
          <p14:tracePt t="39557" x="5068888" y="5167313"/>
          <p14:tracePt t="39558" x="5083175" y="5167313"/>
          <p14:tracePt t="39577" x="5083175" y="5154613"/>
          <p14:tracePt t="39657" x="5083175" y="5167313"/>
          <p14:tracePt t="39681" x="5083175" y="5181600"/>
          <p14:tracePt t="39698" x="5083175" y="5195888"/>
          <p14:tracePt t="39705" x="5083175" y="5210175"/>
          <p14:tracePt t="39712" x="5083175" y="5224463"/>
          <p14:tracePt t="39724" x="5083175" y="5237163"/>
          <p14:tracePt t="39740" x="5083175" y="5251450"/>
          <p14:tracePt t="39742" x="5083175" y="5265738"/>
          <p14:tracePt t="39757" x="5083175" y="5280025"/>
          <p14:tracePt t="39758" x="5083175" y="5294313"/>
          <p14:tracePt t="39760" x="5083175" y="5307013"/>
          <p14:tracePt t="39778" x="5083175" y="5321300"/>
          <p14:tracePt t="39790" x="5083175" y="5335588"/>
          <p14:tracePt t="39807" x="5083175" y="5349875"/>
          <p14:tracePt t="39809" x="5083175" y="5364163"/>
          <p14:tracePt t="39824" x="5083175" y="5376863"/>
          <p14:tracePt t="39841" x="5083175" y="5391150"/>
          <p14:tracePt t="39842" x="5083175" y="5405438"/>
          <p14:tracePt t="39858" x="5083175" y="5419725"/>
          <p14:tracePt t="39874" x="5083175" y="5434013"/>
          <p14:tracePt t="39907" x="5083175" y="5446713"/>
          <p14:tracePt t="39948" x="5097463" y="5446713"/>
          <p14:tracePt t="40013" x="5097463" y="5434013"/>
          <p14:tracePt t="40036" x="5111750" y="5434013"/>
          <p14:tracePt t="40061" x="5111750" y="5419725"/>
          <p14:tracePt t="40074" x="5111750" y="5405438"/>
          <p14:tracePt t="40092" x="5111750" y="5391150"/>
          <p14:tracePt t="40108" x="5111750" y="5376863"/>
          <p14:tracePt t="40123" x="5111750" y="5349875"/>
          <p14:tracePt t="40124" x="5111750" y="5335588"/>
          <p14:tracePt t="40143" x="5111750" y="5321300"/>
          <p14:tracePt t="40144" x="5111750" y="5307013"/>
          <p14:tracePt t="40158" x="5111750" y="5294313"/>
          <p14:tracePt t="40158" x="5111750" y="5280025"/>
          <p14:tracePt t="40173" x="5111750" y="5251450"/>
          <p14:tracePt t="40174" x="5111750" y="5237163"/>
          <p14:tracePt t="40191" x="5111750" y="5224463"/>
          <p14:tracePt t="40207" x="5111750" y="5210175"/>
          <p14:tracePt t="40224" x="5097463" y="5195888"/>
          <p14:tracePt t="40334" x="5097463" y="5210175"/>
          <p14:tracePt t="40358" x="5097463" y="5224463"/>
          <p14:tracePt t="40375" x="5097463" y="5237163"/>
          <p14:tracePt t="40394" x="5097463" y="5251450"/>
          <p14:tracePt t="40407" x="5097463" y="5265738"/>
          <p14:tracePt t="40423" x="5097463" y="5280025"/>
          <p14:tracePt t="40424" x="5097463" y="5294313"/>
          <p14:tracePt t="40440" x="5097463" y="5307013"/>
          <p14:tracePt t="40458" x="5097463" y="5321300"/>
          <p14:tracePt t="40473" x="5097463" y="5335588"/>
          <p14:tracePt t="40508" x="5097463" y="5349875"/>
          <p14:tracePt t="41079" x="5097463" y="5335588"/>
          <p14:tracePt t="41079" x="5097463" y="5321300"/>
          <p14:tracePt t="41086" x="5097463" y="5307013"/>
          <p14:tracePt t="41104" x="5097463" y="5294313"/>
          <p14:tracePt t="41105" x="5097463" y="5280025"/>
          <p14:tracePt t="41112" x="5097463" y="5265738"/>
          <p14:tracePt t="41124" x="5097463" y="5251450"/>
          <p14:tracePt t="41141" x="5097463" y="5237163"/>
          <p14:tracePt t="41143" x="5097463" y="5224463"/>
          <p14:tracePt t="41143" x="5083175" y="5195888"/>
          <p14:tracePt t="41157" x="5083175" y="5181600"/>
          <p14:tracePt t="41175" x="5068888" y="5167313"/>
          <p14:tracePt t="41176" x="5056188" y="5140325"/>
          <p14:tracePt t="41176" x="5041900" y="5126038"/>
          <p14:tracePt t="41191" x="5027613" y="5111750"/>
          <p14:tracePt t="41207" x="4999038" y="5084763"/>
          <p14:tracePt t="41208" x="4986338" y="5084763"/>
          <p14:tracePt t="41223" x="4986338" y="5070475"/>
          <p14:tracePt t="41224" x="4972050" y="5070475"/>
          <p14:tracePt t="41240" x="4957763" y="5070475"/>
          <p14:tracePt t="41257" x="4943475" y="5070475"/>
          <p14:tracePt t="41330" x="4943475" y="5084763"/>
          <p14:tracePt t="41343" x="4943475" y="5097463"/>
          <p14:tracePt t="41362" x="4943475" y="5111750"/>
          <p14:tracePt t="41407" x="4943475" y="5126038"/>
          <p14:tracePt t="41410" x="4943475" y="5140325"/>
          <p14:tracePt t="41431" x="4943475" y="5154613"/>
          <p14:tracePt t="41454" x="4943475" y="5167313"/>
          <p14:tracePt t="41454" x="4943475" y="5181600"/>
          <p14:tracePt t="41474" x="4943475" y="5195888"/>
          <p14:tracePt t="41474" x="4943475" y="5210175"/>
          <p14:tracePt t="41490" x="4957763" y="5224463"/>
          <p14:tracePt t="41491" x="4957763" y="5237163"/>
          <p14:tracePt t="41507" x="4957763" y="5251450"/>
          <p14:tracePt t="41507" x="4972050" y="5265738"/>
          <p14:tracePt t="41525" x="4972050" y="5294313"/>
          <p14:tracePt t="41525" x="4972050" y="5307013"/>
          <p14:tracePt t="41540" x="4986338" y="5321300"/>
          <p14:tracePt t="41541" x="4986338" y="5335588"/>
          <p14:tracePt t="41557" x="4999038" y="5349875"/>
          <p14:tracePt t="41558" x="4999038" y="5364163"/>
          <p14:tracePt t="41574" x="4999038" y="5376863"/>
          <p14:tracePt t="41575" x="5013325" y="5391150"/>
          <p14:tracePt t="41590" x="5013325" y="5405438"/>
          <p14:tracePt t="41591" x="5013325" y="5419725"/>
          <p14:tracePt t="41608" x="5027613" y="5434013"/>
          <p14:tracePt t="41624" x="5027613" y="5446713"/>
          <p14:tracePt t="41657" x="5027613" y="5461000"/>
          <p14:tracePt t="42202" x="5027613" y="5446713"/>
          <p14:tracePt t="42214" x="5027613" y="5419725"/>
          <p14:tracePt t="42227" x="5027613" y="5391150"/>
          <p14:tracePt t="42229" x="5027613" y="5364163"/>
          <p14:tracePt t="42236" x="5027613" y="5335588"/>
          <p14:tracePt t="42255" x="5027613" y="5307013"/>
          <p14:tracePt t="42255" x="5027613" y="5294313"/>
          <p14:tracePt t="42262" x="5027613" y="5265738"/>
          <p14:tracePt t="42275" x="5027613" y="5251450"/>
          <p14:tracePt t="42275" x="5027613" y="5224463"/>
          <p14:tracePt t="42290" x="5027613" y="5210175"/>
          <p14:tracePt t="42291" x="5027613" y="5195888"/>
          <p14:tracePt t="42307" x="5013325" y="5181600"/>
          <p14:tracePt t="42307" x="5013325" y="5167313"/>
          <p14:tracePt t="42324" x="5013325" y="5154613"/>
          <p14:tracePt t="42341" x="5013325" y="5140325"/>
          <p14:tracePt t="42342" x="4999038" y="5126038"/>
          <p14:tracePt t="42445" x="4999038" y="5140325"/>
          <p14:tracePt t="42477" x="4999038" y="5154613"/>
          <p14:tracePt t="42502" x="4999038" y="5167313"/>
          <p14:tracePt t="42533" x="5013325" y="5181600"/>
          <p14:tracePt t="42551" x="5027613" y="5195888"/>
          <p14:tracePt t="42564" x="5041900" y="5195888"/>
          <p14:tracePt t="42582" x="5056188" y="5210175"/>
          <p14:tracePt t="42591" x="5068888" y="5224463"/>
          <p14:tracePt t="42598" x="5068888" y="5237163"/>
          <p14:tracePt t="42616" x="5083175" y="5251450"/>
          <p14:tracePt t="42625" x="5097463" y="5265738"/>
          <p14:tracePt t="42641" x="5097463" y="5280025"/>
          <p14:tracePt t="42657" x="5097463" y="5294313"/>
          <p14:tracePt t="42658" x="5111750" y="5294313"/>
          <p14:tracePt t="42675" x="5111750" y="5307013"/>
          <p14:tracePt t="42690" x="5126038" y="5307013"/>
          <p14:tracePt t="43713" x="5138738" y="5307013"/>
          <p14:tracePt t="43730" x="5167313" y="5307013"/>
          <p14:tracePt t="43730" x="5181600" y="5294313"/>
          <p14:tracePt t="43738" x="5222875" y="5294313"/>
          <p14:tracePt t="43750" x="5251450" y="5280025"/>
          <p14:tracePt t="43757" x="5292725" y="5280025"/>
          <p14:tracePt t="43773" x="5321300" y="5265738"/>
          <p14:tracePt t="43774" x="5348288" y="5265738"/>
          <p14:tracePt t="43790" x="5391150" y="5265738"/>
          <p14:tracePt t="43791" x="5405438" y="5265738"/>
          <p14:tracePt t="43807" x="5418138" y="5265738"/>
          <p14:tracePt t="43809" x="5432425" y="5265738"/>
          <p14:tracePt t="43827" x="5446713" y="5265738"/>
          <p14:tracePt t="43828" x="5446713" y="5280025"/>
          <p14:tracePt t="43841" x="5446713" y="5294313"/>
          <p14:tracePt t="43857" x="5446713" y="5307013"/>
          <p14:tracePt t="43859" x="5446713" y="5321300"/>
          <p14:tracePt t="43875" x="5446713" y="5335588"/>
          <p14:tracePt t="43891" x="5432425" y="5349875"/>
          <p14:tracePt t="43907" x="5418138" y="5364163"/>
          <p14:tracePt t="43908" x="5405438" y="5364163"/>
          <p14:tracePt t="43924" x="5391150" y="5376863"/>
          <p14:tracePt t="43925" x="5376863" y="5391150"/>
          <p14:tracePt t="43941" x="5348288" y="5405438"/>
          <p14:tracePt t="43942" x="5321300" y="5405438"/>
          <p14:tracePt t="43957" x="5307013" y="5434013"/>
          <p14:tracePt t="43958" x="5278438" y="5446713"/>
          <p14:tracePt t="43974" x="5251450" y="5446713"/>
          <p14:tracePt t="43975" x="5237163" y="5475288"/>
          <p14:tracePt t="43990" x="5222875" y="5475288"/>
          <p14:tracePt t="43991" x="5208588" y="5489575"/>
          <p14:tracePt t="44007" x="5195888" y="5503863"/>
          <p14:tracePt t="44007" x="5181600" y="5503863"/>
          <p14:tracePt t="44023" x="5181600" y="5516563"/>
          <p14:tracePt t="44024" x="5167313" y="5530850"/>
          <p14:tracePt t="44041" x="5153025" y="5545138"/>
          <p14:tracePt t="44057" x="5153025" y="5573713"/>
          <p14:tracePt t="44076" x="5138738" y="5586413"/>
          <p14:tracePt t="44090" x="5138738" y="5600700"/>
          <p14:tracePt t="44107" x="5138738" y="5614988"/>
          <p14:tracePt t="44216" x="5153025" y="5629275"/>
          <p14:tracePt t="44240" x="5153025" y="5643563"/>
          <p14:tracePt t="44258" x="5153025" y="5656263"/>
          <p14:tracePt t="44264" x="5153025" y="5670550"/>
          <p14:tracePt t="44290" x="5153025" y="5684838"/>
          <p14:tracePt t="44307" x="5153025" y="5699125"/>
          <p14:tracePt t="44324" x="5153025" y="5713413"/>
          <p14:tracePt t="44341" x="5153025" y="5726113"/>
          <p14:tracePt t="44357" x="5138738" y="5726113"/>
          <p14:tracePt t="44358" x="5126038" y="5740400"/>
          <p14:tracePt t="44358" x="5111750" y="5740400"/>
          <p14:tracePt t="44376" x="5097463" y="5754688"/>
          <p14:tracePt t="44376" x="5068888" y="5754688"/>
          <p14:tracePt t="44390" x="5056188" y="5768975"/>
          <p14:tracePt t="44408" x="5027613" y="5768975"/>
          <p14:tracePt t="44409" x="5013325" y="5768975"/>
          <p14:tracePt t="44409" x="4986338" y="5768975"/>
          <p14:tracePt t="44424" x="4972050" y="5768975"/>
          <p14:tracePt t="44425" x="4943475" y="5768975"/>
          <p14:tracePt t="44441" x="4929188" y="5768975"/>
          <p14:tracePt t="44442" x="4902200" y="5783263"/>
          <p14:tracePt t="44457" x="4887913" y="5783263"/>
          <p14:tracePt t="44457" x="4873625" y="5783263"/>
          <p14:tracePt t="44474" x="4859338" y="5795963"/>
          <p14:tracePt t="44474" x="4846638" y="5795963"/>
          <p14:tracePt t="44490" x="4832350" y="5795963"/>
          <p14:tracePt t="44491" x="4832350" y="5810250"/>
          <p14:tracePt t="44507" x="4818063" y="5810250"/>
          <p14:tracePt t="44605" x="4832350" y="5795963"/>
          <p14:tracePt t="44618" x="4846638" y="5783263"/>
          <p14:tracePt t="44636" x="4859338" y="5783263"/>
          <p14:tracePt t="44636" x="4887913" y="5768975"/>
          <p14:tracePt t="44644" x="4902200" y="5754688"/>
          <p14:tracePt t="44657" x="4929188" y="5754688"/>
          <p14:tracePt t="44675" x="4957763" y="5740400"/>
          <p14:tracePt t="44676" x="4986338" y="5740400"/>
          <p14:tracePt t="44676" x="5013325" y="5726113"/>
          <p14:tracePt t="44691" x="5056188" y="5713413"/>
          <p14:tracePt t="44707" x="5083175" y="5713413"/>
          <p14:tracePt t="44708" x="5126038" y="5684838"/>
          <p14:tracePt t="44725" x="5153025" y="5684838"/>
          <p14:tracePt t="44726" x="5167313" y="5670550"/>
          <p14:tracePt t="44741" x="5181600" y="5670550"/>
          <p14:tracePt t="44742" x="5208588" y="5670550"/>
          <p14:tracePt t="44757" x="5222875" y="5656263"/>
          <p14:tracePt t="44774" x="5237163" y="5643563"/>
          <p14:tracePt t="44775" x="5251450" y="5643563"/>
          <p14:tracePt t="44791" x="5251450" y="5629275"/>
          <p14:tracePt t="44791" x="5265738" y="5614988"/>
          <p14:tracePt t="44808" x="5278438" y="5600700"/>
          <p14:tracePt t="44823" x="5278438" y="5586413"/>
          <p14:tracePt t="44824" x="5292725" y="5573713"/>
          <p14:tracePt t="44841" x="5307013" y="5559425"/>
          <p14:tracePt t="44842" x="5307013" y="5545138"/>
          <p14:tracePt t="44857" x="5307013" y="5530850"/>
          <p14:tracePt t="44858" x="5321300" y="5503863"/>
          <p14:tracePt t="44874" x="5321300" y="5489575"/>
          <p14:tracePt t="44876" x="5321300" y="5475288"/>
          <p14:tracePt t="44876" x="5321300" y="5461000"/>
          <p14:tracePt t="44895" x="5321300" y="5446713"/>
          <p14:tracePt t="44907" x="5321300" y="5434013"/>
          <p14:tracePt t="44924" x="5307013" y="5434013"/>
          <p14:tracePt t="44926" x="5292725" y="5434013"/>
          <p14:tracePt t="44926" x="5278438" y="5419725"/>
          <p14:tracePt t="44941" x="5265738" y="5419725"/>
          <p14:tracePt t="44958" x="5237163" y="5419725"/>
          <p14:tracePt t="44974" x="5222875" y="5419725"/>
          <p14:tracePt t="44974" x="5195888" y="5419725"/>
          <p14:tracePt t="44990" x="5181600" y="5434013"/>
          <p14:tracePt t="44991" x="5167313" y="5434013"/>
          <p14:tracePt t="45007" x="5153025" y="5446713"/>
          <p14:tracePt t="45008" x="5126038" y="5446713"/>
          <p14:tracePt t="45024" x="5111750" y="5461000"/>
          <p14:tracePt t="45025" x="5097463" y="5475288"/>
          <p14:tracePt t="45040" x="5083175" y="5489575"/>
          <p14:tracePt t="45042" x="5056188" y="5503863"/>
          <p14:tracePt t="45057" x="5041900" y="5516563"/>
          <p14:tracePt t="45058" x="5013325" y="5545138"/>
          <p14:tracePt t="45074" x="4999038" y="5545138"/>
          <p14:tracePt t="45074" x="4986338" y="5573713"/>
          <p14:tracePt t="45090" x="4972050" y="5573713"/>
          <p14:tracePt t="45091" x="4957763" y="5586413"/>
          <p14:tracePt t="45107" x="4957763" y="5600700"/>
          <p14:tracePt t="45108" x="4943475" y="5600700"/>
          <p14:tracePt t="45124" x="4929188" y="5600700"/>
          <p14:tracePt t="45141" x="4929188" y="5614988"/>
          <p14:tracePt t="45218" x="4943475" y="5600700"/>
          <p14:tracePt t="45236" x="4957763" y="5586413"/>
          <p14:tracePt t="45243" x="4972050" y="5573713"/>
          <p14:tracePt t="45250" x="4986338" y="5559425"/>
          <p14:tracePt t="45258" x="4999038" y="5545138"/>
          <p14:tracePt t="45273" x="5013325" y="5516563"/>
          <p14:tracePt t="45274" x="5027613" y="5503863"/>
          <p14:tracePt t="45290" x="5041900" y="5475288"/>
          <p14:tracePt t="45291" x="5056188" y="5461000"/>
          <p14:tracePt t="45307" x="5068888" y="5446713"/>
          <p14:tracePt t="45308" x="5068888" y="5434013"/>
          <p14:tracePt t="45323" x="5083175" y="5419725"/>
          <p14:tracePt t="45324" x="5097463" y="5391150"/>
          <p14:tracePt t="45340" x="5111750" y="5376863"/>
          <p14:tracePt t="45358" x="5111750" y="5364163"/>
          <p14:tracePt t="50174" x="5126038" y="5364163"/>
          <p14:tracePt t="50174" x="5167313" y="5349875"/>
          <p14:tracePt t="50182" x="5208588" y="5335588"/>
          <p14:tracePt t="50189" x="5265738" y="5321300"/>
          <p14:tracePt t="50207" x="5335588" y="5294313"/>
          <p14:tracePt t="50207" x="5405438" y="5265738"/>
          <p14:tracePt t="50219" x="5475288" y="5237163"/>
          <p14:tracePt t="50231" x="5586413" y="5210175"/>
          <p14:tracePt t="50232" x="5683250" y="5181600"/>
          <p14:tracePt t="50240" x="5810250" y="5154613"/>
          <p14:tracePt t="50257" x="5907088" y="5126038"/>
          <p14:tracePt t="50258" x="6005513" y="5111750"/>
          <p14:tracePt t="50274" x="6130925" y="5084763"/>
          <p14:tracePt t="50275" x="6215063" y="5070475"/>
          <p14:tracePt t="50290" x="6311900" y="5056188"/>
          <p14:tracePt t="50291" x="6396038" y="5041900"/>
          <p14:tracePt t="50307" x="6465888" y="5041900"/>
          <p14:tracePt t="50309" x="6535738" y="5027613"/>
          <p14:tracePt t="50310" x="6591300" y="5014913"/>
          <p14:tracePt t="50327" x="6619875" y="5014913"/>
          <p14:tracePt t="50328" x="6675438" y="5000625"/>
          <p14:tracePt t="50340" x="6745288" y="4986338"/>
          <p14:tracePt t="50357" x="6773863" y="4986338"/>
          <p14:tracePt t="50359" x="6843713" y="4957763"/>
          <p14:tracePt t="50375" x="6884988" y="4945063"/>
          <p14:tracePt t="50376" x="6940550" y="4945063"/>
          <p14:tracePt t="50376" x="6996113" y="4930775"/>
          <p14:tracePt t="50391" x="7053263" y="4916488"/>
          <p14:tracePt t="50391" x="7108825" y="4902200"/>
          <p14:tracePt t="50407" x="7164388" y="4875213"/>
          <p14:tracePt t="50408" x="7219950" y="4860925"/>
          <p14:tracePt t="50426" x="7275513" y="4832350"/>
          <p14:tracePt t="50426" x="7332663" y="4818063"/>
          <p14:tracePt t="50440" x="7373938" y="4791075"/>
          <p14:tracePt t="50441" x="7415213" y="4776788"/>
          <p14:tracePt t="50457" x="7443788" y="4776788"/>
          <p14:tracePt t="50457" x="7485063" y="4748213"/>
          <p14:tracePt t="50474" x="7527925" y="4735513"/>
          <p14:tracePt t="50475" x="7554913" y="4721225"/>
          <p14:tracePt t="50491" x="7597775" y="4706938"/>
          <p14:tracePt t="50492" x="7612063" y="4706938"/>
          <p14:tracePt t="50507" x="7639050" y="4692650"/>
          <p14:tracePt t="50508" x="7667625" y="4692650"/>
          <p14:tracePt t="50524" x="7680325" y="4678363"/>
          <p14:tracePt t="50525" x="7694613" y="4678363"/>
          <p14:tracePt t="50541" x="7708900" y="4678363"/>
          <p14:tracePt t="50542" x="7723188" y="4665663"/>
          <p14:tracePt t="50557" x="7737475" y="4665663"/>
          <p14:tracePt t="50559" x="7737475" y="4651375"/>
          <p14:tracePt t="50559" x="7737475" y="4637088"/>
          <p14:tracePt t="50846" x="7764463" y="4637088"/>
          <p14:tracePt t="50853" x="7793038" y="4637088"/>
          <p14:tracePt t="50870" x="7834313" y="4622800"/>
          <p14:tracePt t="50871" x="7877175" y="4608513"/>
          <p14:tracePt t="50877" x="7932738" y="4595813"/>
          <p14:tracePt t="50891" x="7974013" y="4581525"/>
          <p14:tracePt t="50908" x="8029575" y="4567238"/>
          <p14:tracePt t="50909" x="8072438" y="4567238"/>
          <p14:tracePt t="50909" x="8113713" y="4552950"/>
          <p14:tracePt t="50924" x="8142288" y="4552950"/>
          <p14:tracePt t="50941" x="8239125" y="4525963"/>
          <p14:tracePt t="50942" x="8267700" y="4525963"/>
          <p14:tracePt t="50957" x="8308975" y="4511675"/>
          <p14:tracePt t="50958" x="8337550" y="4497388"/>
          <p14:tracePt t="50974" x="8366125" y="4497388"/>
          <p14:tracePt t="50975" x="8407400" y="4483100"/>
          <p14:tracePt t="50990" x="8421688" y="4468813"/>
          <p14:tracePt t="50991" x="8448675" y="4456113"/>
          <p14:tracePt t="51007" x="8477250" y="4427538"/>
          <p14:tracePt t="51008" x="8491538" y="4413250"/>
          <p14:tracePt t="51023" x="8518525" y="4386263"/>
          <p14:tracePt t="51024" x="8532813" y="4357688"/>
          <p14:tracePt t="51040" x="8547100" y="4329113"/>
          <p14:tracePt t="51041" x="8575675" y="4302125"/>
          <p14:tracePt t="51058" x="8588375" y="4273550"/>
          <p14:tracePt t="51059" x="8602663" y="4260850"/>
          <p14:tracePt t="51074" x="8616950" y="4232275"/>
          <p14:tracePt t="51075" x="8631238" y="4203700"/>
          <p14:tracePt t="51091" x="8631238" y="4176713"/>
          <p14:tracePt t="51091" x="8643938" y="4162425"/>
          <p14:tracePt t="51107" x="8643938" y="4133850"/>
          <p14:tracePt t="51109" x="8658225" y="4121150"/>
          <p14:tracePt t="51124" x="8658225" y="4106863"/>
          <p14:tracePt t="51125" x="8672513" y="4092575"/>
          <p14:tracePt t="51145" x="8672513" y="4078288"/>
          <p14:tracePt t="51145" x="8672513" y="4064000"/>
          <p14:tracePt t="51174" x="8672513" y="4037013"/>
          <p14:tracePt t="51191" x="8658225" y="4037013"/>
          <p14:tracePt t="51208" x="8643938" y="4008438"/>
          <p14:tracePt t="51208" x="8643938" y="3981450"/>
          <p14:tracePt t="51224" x="8631238" y="3967163"/>
          <p14:tracePt t="51224" x="8631238" y="3938588"/>
          <p14:tracePt t="51240" x="8616950" y="3911600"/>
          <p14:tracePt t="51241" x="8602663" y="3897313"/>
          <p14:tracePt t="51257" x="8588375" y="3854450"/>
          <p14:tracePt t="51257" x="8561388" y="3827463"/>
          <p14:tracePt t="51274" x="8518525" y="3798888"/>
          <p14:tracePt t="51275" x="8505825" y="3784600"/>
          <p14:tracePt t="51290" x="8477250" y="3757613"/>
          <p14:tracePt t="51292" x="8448675" y="3729038"/>
          <p14:tracePt t="51307" x="8407400" y="3714750"/>
          <p14:tracePt t="51308" x="8378825" y="3687763"/>
          <p14:tracePt t="51324" x="8337550" y="3659188"/>
          <p14:tracePt t="51325" x="8323263" y="3632200"/>
          <p14:tracePt t="51340" x="8267700" y="3589338"/>
          <p14:tracePt t="51342" x="8226425" y="3562350"/>
          <p14:tracePt t="51357" x="8197850" y="3533775"/>
          <p14:tracePt t="51358" x="8169275" y="3492500"/>
          <p14:tracePt t="51374" x="8156575" y="3478213"/>
          <p14:tracePt t="51376" x="8099425" y="3422650"/>
          <p14:tracePt t="51376" x="8058150" y="3394075"/>
          <p14:tracePt t="51395" x="8029575" y="3379788"/>
          <p14:tracePt t="51395" x="7988300" y="3352800"/>
          <p14:tracePt t="51407" x="7959725" y="3338513"/>
          <p14:tracePt t="51424" x="7932738" y="3324225"/>
          <p14:tracePt t="51426" x="7889875" y="3324225"/>
          <p14:tracePt t="51426" x="7848600" y="3309938"/>
          <p14:tracePt t="51441" x="7820025" y="3309938"/>
          <p14:tracePt t="51457" x="7793038" y="3309938"/>
          <p14:tracePt t="51458" x="7764463" y="3309938"/>
          <p14:tracePt t="51458" x="7723188" y="3309938"/>
          <p14:tracePt t="51473" x="7708900" y="3309938"/>
          <p14:tracePt t="51474" x="7680325" y="3324225"/>
          <p14:tracePt t="51491" x="7667625" y="3338513"/>
          <p14:tracePt t="51491" x="7639050" y="3365500"/>
          <p14:tracePt t="51507" x="7639050" y="3394075"/>
          <p14:tracePt t="51508" x="7612063" y="3408363"/>
          <p14:tracePt t="51523" x="7612063" y="3435350"/>
          <p14:tracePt t="51526" x="7597775" y="3449638"/>
          <p14:tracePt t="51540" x="7583488" y="3478213"/>
          <p14:tracePt t="51541" x="7583488" y="3505200"/>
          <p14:tracePt t="51557" x="7583488" y="3533775"/>
          <p14:tracePt t="51558" x="7583488" y="3562350"/>
          <p14:tracePt t="51574" x="7583488" y="3589338"/>
          <p14:tracePt t="51575" x="7583488" y="3603625"/>
          <p14:tracePt t="51591" x="7583488" y="3644900"/>
          <p14:tracePt t="51591" x="7583488" y="3673475"/>
          <p14:tracePt t="51607" x="7583488" y="3702050"/>
          <p14:tracePt t="51608" x="7583488" y="3743325"/>
          <p14:tracePt t="51624" x="7612063" y="3771900"/>
          <p14:tracePt t="51625" x="7639050" y="3813175"/>
          <p14:tracePt t="51641" x="7694613" y="3841750"/>
          <p14:tracePt t="51642" x="7750175" y="3883025"/>
          <p14:tracePt t="51657" x="7820025" y="3911600"/>
          <p14:tracePt t="51659" x="7932738" y="3938588"/>
          <p14:tracePt t="51660" x="8016875" y="3967163"/>
          <p14:tracePt t="51678" x="8128000" y="3994150"/>
          <p14:tracePt t="51678" x="8253413" y="3994150"/>
          <p14:tracePt t="51691" x="8491538" y="4008438"/>
          <p14:tracePt t="51707" x="8561388" y="4008438"/>
          <p14:tracePt t="51708" x="8812213" y="4008438"/>
          <p14:tracePt t="51726" x="8910638" y="3994150"/>
          <p14:tracePt t="51726" x="9007475" y="3967163"/>
          <p14:tracePt t="51741" x="9091613" y="3924300"/>
          <p14:tracePt t="51741" x="9190038" y="3868738"/>
          <p14:tracePt t="51757" x="9259888" y="3827463"/>
          <p14:tracePt t="51757" x="9329738" y="3784600"/>
          <p14:tracePt t="51774" x="9371013" y="3729038"/>
          <p14:tracePt t="51775" x="9426575" y="3687763"/>
          <p14:tracePt t="51790" x="9469438" y="3632200"/>
          <p14:tracePt t="51791" x="9496425" y="3575050"/>
          <p14:tracePt t="51807" x="9525000" y="3505200"/>
          <p14:tracePt t="51808" x="9551988" y="3449638"/>
          <p14:tracePt t="51824" x="9566275" y="3352800"/>
          <p14:tracePt t="51825" x="9580563" y="3282950"/>
          <p14:tracePt t="51841" x="9580563" y="3198813"/>
          <p14:tracePt t="51841" x="9580563" y="3114675"/>
          <p14:tracePt t="51857" x="9580563" y="3030538"/>
          <p14:tracePt t="51858" x="9580563" y="2946400"/>
          <p14:tracePt t="51874" x="9551988" y="2876550"/>
          <p14:tracePt t="51875" x="9510713" y="2806700"/>
          <p14:tracePt t="51891" x="9455150" y="2724150"/>
          <p14:tracePt t="51891" x="9399588" y="2654300"/>
          <p14:tracePt t="51907" x="9356725" y="2597150"/>
          <p14:tracePt t="51909" x="9301163" y="2541588"/>
          <p14:tracePt t="51910" x="9259888" y="2500313"/>
          <p14:tracePt t="51928" x="9217025" y="2444750"/>
          <p14:tracePt t="51929" x="9161463" y="2416175"/>
          <p14:tracePt t="51941" x="9105900" y="2374900"/>
          <p14:tracePt t="51957" x="9050338" y="2346325"/>
          <p14:tracePt t="51959" x="8980488" y="2332038"/>
          <p14:tracePt t="51974" x="8923338" y="2319338"/>
          <p14:tracePt t="51975" x="8853488" y="2319338"/>
          <p14:tracePt t="51975" x="8783638" y="2319338"/>
          <p14:tracePt t="51991" x="8713788" y="2319338"/>
          <p14:tracePt t="52007" x="8602663" y="2319338"/>
          <p14:tracePt t="52007" x="8547100" y="2319338"/>
          <p14:tracePt t="52024" x="8505825" y="2332038"/>
          <p14:tracePt t="52025" x="8462963" y="2360613"/>
          <p14:tracePt t="52040" x="8421688" y="2389188"/>
          <p14:tracePt t="52041" x="8378825" y="2430463"/>
          <p14:tracePt t="52057" x="8337550" y="2459038"/>
          <p14:tracePt t="52058" x="8308975" y="2500313"/>
          <p14:tracePt t="52074" x="8281988" y="2541588"/>
          <p14:tracePt t="52075" x="8239125" y="2584450"/>
          <p14:tracePt t="52091" x="8212138" y="2640013"/>
          <p14:tracePt t="52091" x="8183563" y="2695575"/>
          <p14:tracePt t="52107" x="8156575" y="2765425"/>
          <p14:tracePt t="52109" x="8128000" y="2835275"/>
          <p14:tracePt t="52124" x="8113713" y="2905125"/>
          <p14:tracePt t="52124" x="8099425" y="2989263"/>
          <p14:tracePt t="52140" x="8072438" y="3143250"/>
          <p14:tracePt t="52157" x="8072438" y="3225800"/>
          <p14:tracePt t="52158" x="8072438" y="3295650"/>
          <p14:tracePt t="52174" x="8072438" y="3352800"/>
          <p14:tracePt t="52175" x="8072438" y="3379788"/>
          <p14:tracePt t="52191" x="8072438" y="3478213"/>
          <p14:tracePt t="52193" x="8086725" y="3519488"/>
          <p14:tracePt t="52193" x="8113713" y="3562350"/>
          <p14:tracePt t="52211" x="8142288" y="3603625"/>
          <p14:tracePt t="52211" x="8183563" y="3659188"/>
          <p14:tracePt t="52224" x="8226425" y="3702050"/>
          <p14:tracePt t="52241" x="8281988" y="3743325"/>
          <p14:tracePt t="52243" x="8337550" y="3771900"/>
          <p14:tracePt t="52243" x="8407400" y="3813175"/>
          <p14:tracePt t="52257" x="8477250" y="3827463"/>
          <p14:tracePt t="52257" x="8561388" y="3854450"/>
          <p14:tracePt t="52276" x="8643938" y="3868738"/>
          <p14:tracePt t="52276" x="8742363" y="3883025"/>
          <p14:tracePt t="52291" x="8826500" y="3883025"/>
          <p14:tracePt t="52291" x="8910638" y="3883025"/>
          <p14:tracePt t="52307" x="8980488" y="3883025"/>
          <p14:tracePt t="52307" x="9063038" y="3854450"/>
          <p14:tracePt t="52324" x="9132888" y="3841750"/>
          <p14:tracePt t="52324" x="9190038" y="3798888"/>
          <p14:tracePt t="52341" x="9245600" y="3771900"/>
          <p14:tracePt t="52341" x="9315450" y="3729038"/>
          <p14:tracePt t="52357" x="9371013" y="3687763"/>
          <p14:tracePt t="52358" x="9412288" y="3644900"/>
          <p14:tracePt t="52374" x="9455150" y="3589338"/>
          <p14:tracePt t="52375" x="9482138" y="3548063"/>
          <p14:tracePt t="52391" x="9525000" y="3492500"/>
          <p14:tracePt t="52392" x="9551988" y="3449638"/>
          <p14:tracePt t="52407" x="9566275" y="3394075"/>
          <p14:tracePt t="52408" x="9580563" y="3338513"/>
          <p14:tracePt t="52424" x="9594850" y="3282950"/>
          <p14:tracePt t="52425" x="9594850" y="3240088"/>
          <p14:tracePt t="52441" x="9594850" y="3170238"/>
          <p14:tracePt t="52442" x="9594850" y="3155950"/>
          <p14:tracePt t="52442" x="9594850" y="3086100"/>
          <p14:tracePt t="52457" x="9580563" y="3044825"/>
          <p14:tracePt t="52474" x="9539288" y="2989263"/>
          <p14:tracePt t="52490" x="9496425" y="2946400"/>
          <p14:tracePt t="52491" x="9455150" y="2933700"/>
          <p14:tracePt t="52492" x="9440863" y="2919413"/>
          <p14:tracePt t="52511" x="9412288" y="2905125"/>
          <p14:tracePt t="52511" x="9371013" y="2876550"/>
          <p14:tracePt t="52525" x="9342438" y="2876550"/>
          <p14:tracePt t="52541" x="9272588" y="2849563"/>
          <p14:tracePt t="52543" x="9217025" y="2849563"/>
          <p14:tracePt t="52557" x="9175750" y="2849563"/>
          <p14:tracePt t="52557" x="9132888" y="2849563"/>
          <p14:tracePt t="52574" x="9105900" y="2849563"/>
          <p14:tracePt t="52574" x="9077325" y="2849563"/>
          <p14:tracePt t="52591" x="9063038" y="2849563"/>
          <p14:tracePt t="52592" x="9036050" y="2849563"/>
          <p14:tracePt t="52607" x="9021763" y="2849563"/>
          <p14:tracePt t="52608" x="9007475" y="2849563"/>
          <p14:tracePt t="52624" x="8993188" y="2863850"/>
          <p14:tracePt t="52641" x="8980488" y="2863850"/>
          <p14:tracePt t="52641" x="8980488" y="2876550"/>
          <p14:tracePt t="52674" x="8980488" y="2890838"/>
          <p14:tracePt t="52691" x="8966200" y="2905125"/>
          <p14:tracePt t="52708" x="8966200" y="2919413"/>
          <p14:tracePt t="52724" x="8951913" y="2933700"/>
          <p14:tracePt t="52727" x="8951913" y="2946400"/>
          <p14:tracePt t="52745" x="8937625" y="2960688"/>
          <p14:tracePt t="52745" x="8937625" y="2974975"/>
          <p14:tracePt t="52757" x="8937625" y="2989263"/>
          <p14:tracePt t="52774" x="8937625" y="3016250"/>
          <p14:tracePt t="52776" x="8923338" y="3044825"/>
          <p14:tracePt t="52777" x="8923338" y="3073400"/>
          <p14:tracePt t="52792" x="8923338" y="3128963"/>
          <p14:tracePt t="52808" x="8923338" y="3184525"/>
          <p14:tracePt t="52824" x="8923338" y="3268663"/>
          <p14:tracePt t="52825" x="8923338" y="3295650"/>
          <p14:tracePt t="52841" x="8923338" y="3338513"/>
          <p14:tracePt t="52841" x="8923338" y="3365500"/>
          <p14:tracePt t="52857" x="8937625" y="3394075"/>
          <p14:tracePt t="52858" x="8951913" y="3422650"/>
          <p14:tracePt t="52874" x="8993188" y="3463925"/>
          <p14:tracePt t="52875" x="9021763" y="3492500"/>
          <p14:tracePt t="52890" x="9036050" y="3505200"/>
          <p14:tracePt t="52891" x="9077325" y="3533775"/>
          <p14:tracePt t="52907" x="9105900" y="3548063"/>
          <p14:tracePt t="52908" x="9132888" y="3562350"/>
          <p14:tracePt t="52924" x="9175750" y="3575050"/>
          <p14:tracePt t="52925" x="9202738" y="3589338"/>
          <p14:tracePt t="52940" x="9245600" y="3603625"/>
          <p14:tracePt t="52941" x="9272588" y="3603625"/>
          <p14:tracePt t="52957" x="9301163" y="3617913"/>
          <p14:tracePt t="52958" x="9342438" y="3617913"/>
          <p14:tracePt t="52974" x="9371013" y="3617913"/>
          <p14:tracePt t="52974" x="9399588" y="3617913"/>
          <p14:tracePt t="52991" x="9412288" y="3617913"/>
          <p14:tracePt t="52992" x="9455150" y="3617913"/>
          <p14:tracePt t="52993" x="9469438" y="3617913"/>
          <p14:tracePt t="53011" x="9496425" y="3617913"/>
          <p14:tracePt t="53011" x="9510713" y="3617913"/>
          <p14:tracePt t="53024" x="9539288" y="3603625"/>
          <p14:tracePt t="53041" x="9551988" y="3589338"/>
          <p14:tracePt t="53042" x="9566275" y="3589338"/>
          <p14:tracePt t="53042" x="9580563" y="3575050"/>
          <p14:tracePt t="53061" x="9594850" y="3562350"/>
          <p14:tracePt t="53061" x="9609138" y="3548063"/>
          <p14:tracePt t="53074" x="9609138" y="3533775"/>
          <p14:tracePt t="53074" x="9621838" y="3519488"/>
          <p14:tracePt t="53092" x="9636125" y="3492500"/>
          <p14:tracePt t="53093" x="9636125" y="3478213"/>
          <p14:tracePt t="53107" x="9650413" y="3463925"/>
          <p14:tracePt t="53108" x="9650413" y="3422650"/>
          <p14:tracePt t="53124" x="9650413" y="3394075"/>
          <p14:tracePt t="53124" x="9650413" y="3352800"/>
          <p14:tracePt t="53140" x="9650413" y="3309938"/>
          <p14:tracePt t="53141" x="9650413" y="3268663"/>
          <p14:tracePt t="53158" x="9650413" y="3225800"/>
          <p14:tracePt t="53159" x="9650413" y="3213100"/>
          <p14:tracePt t="53174" x="9621838" y="3128963"/>
          <p14:tracePt t="53175" x="9609138" y="3114675"/>
          <p14:tracePt t="53190" x="9566275" y="3044825"/>
          <p14:tracePt t="53192" x="9525000" y="3016250"/>
          <p14:tracePt t="53207" x="9496425" y="2974975"/>
          <p14:tracePt t="53208" x="9455150" y="2946400"/>
          <p14:tracePt t="53224" x="9412288" y="2919413"/>
          <p14:tracePt t="53225" x="9356725" y="2890838"/>
          <p14:tracePt t="53240" x="9329738" y="2876550"/>
          <p14:tracePt t="53242" x="9259888" y="2849563"/>
          <p14:tracePt t="53257" x="9190038" y="2820988"/>
          <p14:tracePt t="53258" x="9132888" y="2806700"/>
          <p14:tracePt t="53274" x="9063038" y="2794000"/>
          <p14:tracePt t="53275" x="9007475" y="2794000"/>
          <p14:tracePt t="53275" x="8980488" y="2794000"/>
          <p14:tracePt t="53290" x="8896350" y="2794000"/>
          <p14:tracePt t="53307" x="8867775" y="2794000"/>
          <p14:tracePt t="53309" x="8826500" y="2794000"/>
          <p14:tracePt t="53309" x="8783638" y="2794000"/>
          <p14:tracePt t="53325" x="8756650" y="2806700"/>
          <p14:tracePt t="53341" x="8728075" y="2835275"/>
          <p14:tracePt t="53341" x="8701088" y="2849563"/>
          <p14:tracePt t="53342" x="8686800" y="2863850"/>
          <p14:tracePt t="53358" x="8672513" y="2890838"/>
          <p14:tracePt t="53358" x="8658225" y="2919413"/>
          <p14:tracePt t="53374" x="8643938" y="2946400"/>
          <p14:tracePt t="53375" x="8631238" y="2960688"/>
          <p14:tracePt t="53391" x="8616950" y="3003550"/>
          <p14:tracePt t="53392" x="8602663" y="3030538"/>
          <p14:tracePt t="53407" x="8588375" y="3073400"/>
          <p14:tracePt t="53408" x="8588375" y="3100388"/>
          <p14:tracePt t="53424" x="8575675" y="3143250"/>
          <p14:tracePt t="53425" x="8575675" y="3170238"/>
          <p14:tracePt t="53441" x="8575675" y="3213100"/>
          <p14:tracePt t="53442" x="8575675" y="3240088"/>
          <p14:tracePt t="53457" x="8575675" y="3282950"/>
          <p14:tracePt t="53458" x="8575675" y="3324225"/>
          <p14:tracePt t="53474" x="8575675" y="3352800"/>
          <p14:tracePt t="53475" x="8575675" y="3379788"/>
          <p14:tracePt t="53490" x="8575675" y="3408363"/>
          <p14:tracePt t="53491" x="8575675" y="3435350"/>
          <p14:tracePt t="53507" x="8575675" y="3463925"/>
          <p14:tracePt t="53508" x="8602663" y="3478213"/>
          <p14:tracePt t="53523" x="8616950" y="3519488"/>
          <p14:tracePt t="53524" x="8631238" y="3519488"/>
          <p14:tracePt t="53541" x="8686800" y="3548063"/>
          <p14:tracePt t="53543" x="8713788" y="3575050"/>
          <p14:tracePt t="53543" x="8770938" y="3589338"/>
          <p14:tracePt t="53561" x="8812213" y="3603625"/>
          <p14:tracePt t="53561" x="8882063" y="3603625"/>
          <p14:tracePt t="53573" x="8923338" y="3617913"/>
          <p14:tracePt t="53591" x="8993188" y="3617913"/>
          <p14:tracePt t="53592" x="9063038" y="3617913"/>
          <p14:tracePt t="53608" x="9120188" y="3617913"/>
          <p14:tracePt t="53608" x="9175750" y="3617913"/>
          <p14:tracePt t="53609" x="9231313" y="3617913"/>
          <p14:tracePt t="53625" x="9301163" y="3603625"/>
          <p14:tracePt t="53625" x="9356725" y="3562350"/>
          <p14:tracePt t="53641" x="9399588" y="3533775"/>
          <p14:tracePt t="53641" x="9455150" y="3505200"/>
          <p14:tracePt t="53657" x="9496425" y="3463925"/>
          <p14:tracePt t="53658" x="9539288" y="3422650"/>
          <p14:tracePt t="53674" x="9566275" y="3394075"/>
          <p14:tracePt t="53675" x="9609138" y="3338513"/>
          <p14:tracePt t="53691" x="9636125" y="3295650"/>
          <p14:tracePt t="53691" x="9650413" y="3240088"/>
          <p14:tracePt t="53707" x="9677400" y="3170238"/>
          <p14:tracePt t="53707" x="9691688" y="3114675"/>
          <p14:tracePt t="53724" x="9691688" y="3044825"/>
          <p14:tracePt t="53724" x="9705975" y="2974975"/>
          <p14:tracePt t="53741" x="9705975" y="2919413"/>
          <p14:tracePt t="53742" x="9705975" y="2863850"/>
          <p14:tracePt t="53757" x="9705975" y="2835275"/>
          <p14:tracePt t="53758" x="9664700" y="2794000"/>
          <p14:tracePt t="53774" x="9621838" y="2751138"/>
          <p14:tracePt t="53775" x="9580563" y="2724150"/>
          <p14:tracePt t="53790" x="9539288" y="2695575"/>
          <p14:tracePt t="53791" x="9469438" y="2667000"/>
          <p14:tracePt t="53807" x="9426575" y="2654300"/>
          <p14:tracePt t="53809" x="9356725" y="2640013"/>
          <p14:tracePt t="53809" x="9301163" y="2611438"/>
          <p14:tracePt t="53828" x="9231313" y="2597150"/>
          <p14:tracePt t="53828" x="9147175" y="2597150"/>
          <p14:tracePt t="53840" x="9077325" y="2584450"/>
          <p14:tracePt t="53857" x="9007475" y="2584450"/>
          <p14:tracePt t="53859" x="8923338" y="2584450"/>
          <p14:tracePt t="53874" x="8896350" y="2584450"/>
          <p14:tracePt t="53874" x="8783638" y="2584450"/>
          <p14:tracePt t="53891" x="8742363" y="2597150"/>
          <p14:tracePt t="53908" x="8686800" y="2640013"/>
          <p14:tracePt t="53908" x="8658225" y="2654300"/>
          <p14:tracePt t="53924" x="8643938" y="2667000"/>
          <p14:tracePt t="53925" x="8631238" y="2681288"/>
          <p14:tracePt t="53941" x="8631238" y="2695575"/>
          <p14:tracePt t="53941" x="8616950" y="2709863"/>
          <p14:tracePt t="53957" x="8616950" y="2724150"/>
          <p14:tracePt t="53958" x="8616950" y="2736850"/>
          <p14:tracePt t="53974" x="8616950" y="2765425"/>
          <p14:tracePt t="53975" x="8602663" y="2806700"/>
          <p14:tracePt t="53991" x="8602663" y="2835275"/>
          <p14:tracePt t="53992" x="8602663" y="2876550"/>
          <p14:tracePt t="54007" x="8602663" y="2919413"/>
          <p14:tracePt t="54008" x="8602663" y="2974975"/>
          <p14:tracePt t="54024" x="8602663" y="3016250"/>
          <p14:tracePt t="54025" x="8602663" y="3073400"/>
          <p14:tracePt t="54040" x="8602663" y="3128963"/>
          <p14:tracePt t="54042" x="8602663" y="3184525"/>
          <p14:tracePt t="54057" x="8602663" y="3198813"/>
          <p14:tracePt t="54058" x="8602663" y="3254375"/>
          <p14:tracePt t="54074" x="8602663" y="3282950"/>
          <p14:tracePt t="54074" x="8616950" y="3352800"/>
          <p14:tracePt t="54090" x="8643938" y="3365500"/>
          <p14:tracePt t="54092" x="8672513" y="3422650"/>
          <p14:tracePt t="54092" x="8701088" y="3449638"/>
          <p14:tracePt t="54110" x="8742363" y="3463925"/>
          <p14:tracePt t="54110" x="8783638" y="3492500"/>
          <p14:tracePt t="54124" x="8840788" y="3505200"/>
          <p14:tracePt t="54141" x="8896350" y="3519488"/>
          <p14:tracePt t="54142" x="8966200" y="3519488"/>
          <p14:tracePt t="54142" x="9021763" y="3533775"/>
          <p14:tracePt t="54157" x="9050338" y="3533775"/>
          <p14:tracePt t="54158" x="9132888" y="3533775"/>
          <p14:tracePt t="54177" x="9161463" y="3533775"/>
          <p14:tracePt t="54177" x="9231313" y="3533775"/>
          <p14:tracePt t="54190" x="9272588" y="3519488"/>
          <p14:tracePt t="54191" x="9315450" y="3492500"/>
          <p14:tracePt t="54208" x="9356725" y="3463925"/>
          <p14:tracePt t="54209" x="9399588" y="3435350"/>
          <p14:tracePt t="54224" x="9440863" y="3394075"/>
          <p14:tracePt t="54225" x="9469438" y="3352800"/>
          <p14:tracePt t="54241" x="9482138" y="3338513"/>
          <p14:tracePt t="54241" x="9510713" y="3295650"/>
          <p14:tracePt t="54257" x="9539288" y="3225800"/>
          <p14:tracePt t="54257" x="9551988" y="3184525"/>
          <p14:tracePt t="54274" x="9551988" y="3143250"/>
          <p14:tracePt t="54275" x="9551988" y="3086100"/>
          <p14:tracePt t="54291" x="9551988" y="3044825"/>
          <p14:tracePt t="54291" x="9551988" y="3003550"/>
          <p14:tracePt t="54307" x="9525000" y="2960688"/>
          <p14:tracePt t="54308" x="9496425" y="2919413"/>
          <p14:tracePt t="54324" x="9399588" y="2835275"/>
          <p14:tracePt t="54340" x="9356725" y="2806700"/>
          <p14:tracePt t="54341" x="9301163" y="2765425"/>
          <p14:tracePt t="54357" x="9245600" y="2736850"/>
          <p14:tracePt t="54358" x="9175750" y="2709863"/>
          <p14:tracePt t="54358" x="9091613" y="2695575"/>
          <p14:tracePt t="54376" x="9007475" y="2681288"/>
          <p14:tracePt t="54377" x="8923338" y="2667000"/>
          <p14:tracePt t="54391" x="8853488" y="2667000"/>
          <p14:tracePt t="54408" x="8770938" y="2667000"/>
          <p14:tracePt t="54409" x="8742363" y="2667000"/>
          <p14:tracePt t="54409" x="8686800" y="2667000"/>
          <p14:tracePt t="54424" x="8631238" y="2667000"/>
          <p14:tracePt t="54440" x="8588375" y="2681288"/>
          <p14:tracePt t="54441" x="8518525" y="2709863"/>
          <p14:tracePt t="54459" x="8505825" y="2736850"/>
          <p14:tracePt t="54459" x="8477250" y="2751138"/>
          <p14:tracePt t="54474" x="8462963" y="2779713"/>
          <p14:tracePt t="54475" x="8435975" y="2794000"/>
          <p14:tracePt t="54490" x="8435975" y="2820988"/>
          <p14:tracePt t="54491" x="8407400" y="2849563"/>
          <p14:tracePt t="54507" x="8407400" y="2876550"/>
          <p14:tracePt t="54508" x="8393113" y="2905125"/>
          <p14:tracePt t="54524" x="8393113" y="2933700"/>
          <p14:tracePt t="54525" x="8378825" y="2989263"/>
          <p14:tracePt t="54541" x="8378825" y="3016250"/>
          <p14:tracePt t="54542" x="8378825" y="3044825"/>
          <p14:tracePt t="54557" x="8378825" y="3086100"/>
          <p14:tracePt t="54558" x="8378825" y="3128963"/>
          <p14:tracePt t="54573" x="8378825" y="3155950"/>
          <p14:tracePt t="54574" x="8378825" y="3184525"/>
          <p14:tracePt t="54591" x="8378825" y="3213100"/>
          <p14:tracePt t="54591" x="8393113" y="3225800"/>
          <p14:tracePt t="54607" x="8407400" y="3254375"/>
          <p14:tracePt t="54610" x="8435975" y="3268663"/>
          <p14:tracePt t="54611" x="8477250" y="3282950"/>
          <p14:tracePt t="54624" x="8518525" y="3295650"/>
          <p14:tracePt t="54641" x="8575675" y="3295650"/>
          <p14:tracePt t="54642" x="8616950" y="3309938"/>
          <p14:tracePt t="54643" x="8686800" y="3309938"/>
          <p14:tracePt t="54661" x="8756650" y="3309938"/>
          <p14:tracePt t="54661" x="8812213" y="3309938"/>
          <p14:tracePt t="54674" x="8882063" y="3309938"/>
          <p14:tracePt t="54675" x="8910638" y="3309938"/>
          <p14:tracePt t="54693" x="8951913" y="3309938"/>
          <p14:tracePt t="54693" x="9007475" y="3309938"/>
          <p14:tracePt t="54708" x="9036050" y="3295650"/>
          <p14:tracePt t="54708" x="9077325" y="3282950"/>
          <p14:tracePt t="54726" x="9105900" y="3268663"/>
          <p14:tracePt t="54726" x="9132888" y="3254375"/>
          <p14:tracePt t="54740" x="9147175" y="3240088"/>
          <p14:tracePt t="54741" x="9161463" y="3225800"/>
          <p14:tracePt t="54757" x="9190038" y="3198813"/>
          <p14:tracePt t="54757" x="9190038" y="3184525"/>
          <p14:tracePt t="54774" x="9202738" y="3170238"/>
          <p14:tracePt t="54791" x="9217025" y="3155950"/>
          <p14:tracePt t="54791" x="9217025" y="3143250"/>
          <p14:tracePt t="54807" x="9231313" y="3128963"/>
          <p14:tracePt t="54824" x="9231313" y="3114675"/>
          <p14:tracePt t="54840" x="9231313" y="3100388"/>
          <p14:tracePt t="54841" x="9231313" y="3086100"/>
          <p14:tracePt t="54874" x="9231313" y="3073400"/>
          <p14:tracePt t="54893" x="9217025" y="3073400"/>
          <p14:tracePt t="54924" x="9202738" y="3073400"/>
          <p14:tracePt t="58777" x="9217025" y="3073400"/>
          <p14:tracePt t="58777" x="9231313" y="3044825"/>
          <p14:tracePt t="58785" x="9259888" y="3030538"/>
          <p14:tracePt t="58804" x="9301163" y="3003550"/>
          <p14:tracePt t="58804" x="9342438" y="2960688"/>
          <p14:tracePt t="58813" x="9371013" y="2905125"/>
          <p14:tracePt t="58824" x="9399588" y="2863850"/>
          <p14:tracePt t="58840" x="9412288" y="2820988"/>
          <p14:tracePt t="58841" x="9455150" y="2709863"/>
          <p14:tracePt t="58858" x="9455150" y="2654300"/>
          <p14:tracePt t="58858" x="9469438" y="2611438"/>
          <p14:tracePt t="58874" x="9469438" y="2555875"/>
          <p14:tracePt t="58874" x="9469438" y="2514600"/>
          <p14:tracePt t="58891" x="9455150" y="2471738"/>
          <p14:tracePt t="58892" x="9426575" y="2416175"/>
          <p14:tracePt t="58907" x="9371013" y="2360613"/>
          <p14:tracePt t="58908" x="9329738" y="2305050"/>
          <p14:tracePt t="58924" x="9272588" y="2276475"/>
          <p14:tracePt t="58925" x="9217025" y="2235200"/>
          <p14:tracePt t="58941" x="9132888" y="2206625"/>
          <p14:tracePt t="58942" x="9036050" y="2179638"/>
          <p14:tracePt t="58957" x="8937625" y="2165350"/>
          <p14:tracePt t="58958" x="8826500" y="2151063"/>
          <p14:tracePt t="58974" x="8713788" y="2151063"/>
          <p14:tracePt t="58975" x="8616950" y="2151063"/>
          <p14:tracePt t="58991" x="8532813" y="2151063"/>
          <p14:tracePt t="58991" x="8448675" y="2165350"/>
          <p14:tracePt t="59007" x="8378825" y="2192338"/>
          <p14:tracePt t="59009" x="8308975" y="2220913"/>
          <p14:tracePt t="59010" x="8239125" y="2262188"/>
          <p14:tracePt t="59028" x="8183563" y="2319338"/>
          <p14:tracePt t="59028" x="8169275" y="2332038"/>
          <p14:tracePt t="59041" x="8128000" y="2374900"/>
          <p14:tracePt t="59057" x="8099425" y="2416175"/>
          <p14:tracePt t="59059" x="8058150" y="2459038"/>
          <p14:tracePt t="59059" x="8029575" y="2514600"/>
          <p14:tracePt t="59078" x="8002588" y="2555875"/>
          <p14:tracePt t="59078" x="7988300" y="2611438"/>
          <p14:tracePt t="59090" x="7974013" y="2667000"/>
          <p14:tracePt t="59091" x="7959725" y="2736850"/>
          <p14:tracePt t="59108" x="7959725" y="2820988"/>
          <p14:tracePt t="59109" x="7959725" y="2890838"/>
          <p14:tracePt t="59124" x="7959725" y="2960688"/>
          <p14:tracePt t="59124" x="7959725" y="3044825"/>
          <p14:tracePt t="59142" x="7959725" y="3114675"/>
          <p14:tracePt t="59143" x="7959725" y="3143250"/>
          <p14:tracePt t="59157" x="7959725" y="3198813"/>
          <p14:tracePt t="59158" x="7974013" y="3240088"/>
          <p14:tracePt t="59174" x="7988300" y="3282950"/>
          <p14:tracePt t="59174" x="8002588" y="3309938"/>
          <p14:tracePt t="59191" x="8029575" y="3324225"/>
          <p14:tracePt t="59192" x="8043863" y="3338513"/>
          <p14:tracePt t="59208" x="8058150" y="3352800"/>
          <p14:tracePt t="59209" x="8086725" y="3365500"/>
          <p14:tracePt t="60071" x="8058150" y="3365500"/>
          <p14:tracePt t="60078" x="8016875" y="3365500"/>
          <p14:tracePt t="60096" x="7988300" y="3394075"/>
          <p14:tracePt t="60096" x="7932738" y="3408363"/>
          <p14:tracePt t="60103" x="7877175" y="3435350"/>
          <p14:tracePt t="60112" x="7862888" y="3449638"/>
          <p14:tracePt t="60124" x="7807325" y="3463925"/>
          <p14:tracePt t="60141" x="7778750" y="3478213"/>
          <p14:tracePt t="60143" x="7737475" y="3492500"/>
          <p14:tracePt t="60143" x="7694613" y="3505200"/>
          <p14:tracePt t="60157" x="7653338" y="3533775"/>
          <p14:tracePt t="60174" x="7624763" y="3548063"/>
          <p14:tracePt t="60174" x="7569200" y="3575050"/>
          <p14:tracePt t="60192" x="7542213" y="3589338"/>
          <p14:tracePt t="60193" x="7513638" y="3589338"/>
          <p14:tracePt t="60207" x="7499350" y="3603625"/>
          <p14:tracePt t="60209" x="7472363" y="3617913"/>
          <p14:tracePt t="60224" x="7458075" y="3632200"/>
          <p14:tracePt t="60225" x="7429500" y="3632200"/>
          <p14:tracePt t="60242" x="7429500" y="3644900"/>
          <p14:tracePt t="60243" x="7415213" y="3644900"/>
          <p14:tracePt t="60257" x="7402513" y="3644900"/>
          <p14:tracePt t="60258" x="7402513" y="3659188"/>
          <p14:tracePt t="60275" x="7388225" y="3659188"/>
          <p14:tracePt t="60315" x="7388225" y="3673475"/>
          <p14:tracePt t="60402" x="7388225" y="3687763"/>
          <p14:tracePt t="60428" x="7402513" y="3702050"/>
          <p14:tracePt t="60453" x="7402513" y="3714750"/>
          <p14:tracePt t="60453" x="7402513" y="3729038"/>
          <p14:tracePt t="60460" x="7402513" y="3743325"/>
          <p14:tracePt t="60475" x="7402513" y="3757613"/>
          <p14:tracePt t="60491" x="7402513" y="3771900"/>
          <p14:tracePt t="60524" x="7388225" y="3784600"/>
          <p14:tracePt t="60525" x="7359650" y="3784600"/>
          <p14:tracePt t="60541" x="7345363" y="3784600"/>
          <p14:tracePt t="60542" x="7318375" y="3784600"/>
          <p14:tracePt t="60557" x="7289800" y="3784600"/>
          <p14:tracePt t="60558" x="7262813" y="3784600"/>
          <p14:tracePt t="60574" x="7219950" y="3784600"/>
          <p14:tracePt t="60574" x="7192963" y="3784600"/>
          <p14:tracePt t="60590" x="7123113" y="3784600"/>
          <p14:tracePt t="60591" x="7080250" y="3784600"/>
          <p14:tracePt t="60607" x="7053263" y="3771900"/>
          <p14:tracePt t="60608" x="6996113" y="3757613"/>
          <p14:tracePt t="60624" x="6940550" y="3729038"/>
          <p14:tracePt t="60625" x="6899275" y="3702050"/>
          <p14:tracePt t="60626" x="6829425" y="3659188"/>
          <p14:tracePt t="60644" x="6786563" y="3617913"/>
          <p14:tracePt t="60645" x="6716713" y="3562350"/>
          <p14:tracePt t="60657" x="6661150" y="3505200"/>
          <p14:tracePt t="60674" x="6619875" y="3435350"/>
          <p14:tracePt t="60676" x="6550025" y="3365500"/>
          <p14:tracePt t="60677" x="6494463" y="3282950"/>
          <p14:tracePt t="60691" x="6451600" y="3213100"/>
          <p14:tracePt t="60708" x="6410325" y="3143250"/>
          <p14:tracePt t="60709" x="6369050" y="3073400"/>
          <p14:tracePt t="60709" x="6326188" y="3003550"/>
          <p14:tracePt t="60724" x="6284913" y="2933700"/>
          <p14:tracePt t="60725" x="6270625" y="2863850"/>
          <p14:tracePt t="60740" x="6229350" y="2794000"/>
          <p14:tracePt t="60741" x="6215063" y="2736850"/>
          <p14:tracePt t="60760" x="6200775" y="2654300"/>
          <p14:tracePt t="60760" x="6186488" y="2597150"/>
          <p14:tracePt t="60774" x="6172200" y="2528888"/>
          <p14:tracePt t="60775" x="6159500" y="2459038"/>
          <p14:tracePt t="60791" x="6159500" y="2401888"/>
          <p14:tracePt t="60792" x="6145213" y="2346325"/>
          <p14:tracePt t="60807" x="6145213" y="2276475"/>
          <p14:tracePt t="60807" x="6145213" y="2249488"/>
          <p14:tracePt t="60824" x="6130925" y="2206625"/>
          <p14:tracePt t="60824" x="6130925" y="2165350"/>
          <p14:tracePt t="60841" x="6130925" y="2109788"/>
          <p14:tracePt t="60842" x="6116638" y="2081213"/>
          <p14:tracePt t="60857" x="6116638" y="2039938"/>
          <p14:tracePt t="60857" x="6116638" y="2011363"/>
          <p14:tracePt t="60874" x="6116638" y="1982788"/>
          <p14:tracePt t="60875" x="6116638" y="1955800"/>
          <p14:tracePt t="60891" x="6116638" y="1927225"/>
          <p14:tracePt t="60891" x="6116638" y="1912938"/>
          <p14:tracePt t="60907" x="6116638" y="1885950"/>
          <p14:tracePt t="60908" x="6116638" y="1871663"/>
          <p14:tracePt t="60924" x="6145213" y="1843088"/>
          <p14:tracePt t="60925" x="6159500" y="1830388"/>
          <p14:tracePt t="60926" x="6172200" y="1801813"/>
          <p14:tracePt t="60943" x="6215063" y="1773238"/>
          <p14:tracePt t="60944" x="6242050" y="1760538"/>
          <p14:tracePt t="60957" x="6270625" y="1746250"/>
          <p14:tracePt t="60975" x="6311900" y="1717675"/>
          <p14:tracePt t="60975" x="6369050" y="1703388"/>
          <p14:tracePt t="60976" x="6424613" y="1690688"/>
          <p14:tracePt t="60990" x="6508750" y="1662113"/>
          <p14:tracePt t="60991" x="6591300" y="1647825"/>
          <p14:tracePt t="61010" x="6689725" y="1647825"/>
          <p14:tracePt t="61010" x="6773863" y="1633538"/>
          <p14:tracePt t="61024" x="6856413" y="1633538"/>
          <p14:tracePt t="61025" x="6926263" y="1633538"/>
          <p14:tracePt t="61041" x="6983413" y="1633538"/>
          <p14:tracePt t="61042" x="7024688" y="1647825"/>
          <p14:tracePt t="61057" x="7065963" y="1676400"/>
          <p14:tracePt t="61057" x="7108825" y="1717675"/>
          <p14:tracePt t="61074" x="7135813" y="1773238"/>
          <p14:tracePt t="61074" x="7164388" y="1830388"/>
          <p14:tracePt t="61091" x="7192963" y="1900238"/>
          <p14:tracePt t="61092" x="7205663" y="1997075"/>
          <p14:tracePt t="61107" x="7219950" y="2095500"/>
          <p14:tracePt t="61109" x="7234238" y="2192338"/>
          <p14:tracePt t="61124" x="7248525" y="2305050"/>
          <p14:tracePt t="61125" x="7248525" y="2416175"/>
          <p14:tracePt t="61141" x="7248525" y="2541588"/>
          <p14:tracePt t="61142" x="7248525" y="2640013"/>
          <p14:tracePt t="61157" x="7248525" y="2765425"/>
          <p14:tracePt t="61158" x="7234238" y="2863850"/>
          <p14:tracePt t="61174" x="7205663" y="2960688"/>
          <p14:tracePt t="61176" x="7178675" y="3059113"/>
          <p14:tracePt t="61176" x="7150100" y="3128963"/>
          <p14:tracePt t="61191" x="7135813" y="3198813"/>
          <p14:tracePt t="61207" x="7108825" y="3268663"/>
          <p14:tracePt t="61210" x="7094538" y="3324225"/>
          <p14:tracePt t="61224" x="7080250" y="3379788"/>
          <p14:tracePt t="61226" x="7065963" y="3435350"/>
          <p14:tracePt t="61226" x="7038975" y="3492500"/>
          <p14:tracePt t="61242" x="7024688" y="3533775"/>
          <p14:tracePt t="61258" x="7010400" y="3589338"/>
          <p14:tracePt t="61258" x="6983413" y="3617913"/>
          <p14:tracePt t="61259" x="6969125" y="3644900"/>
          <p14:tracePt t="61274" x="6954838" y="3673475"/>
          <p14:tracePt t="61275" x="6940550" y="3714750"/>
          <p14:tracePt t="61291" x="6913563" y="3743325"/>
          <p14:tracePt t="61291" x="6899275" y="3757613"/>
          <p14:tracePt t="61308" x="6884988" y="3784600"/>
          <p14:tracePt t="61308" x="6870700" y="3784600"/>
          <p14:tracePt t="61324" x="6856413" y="3798888"/>
          <p14:tracePt t="61341" x="6843713" y="3798888"/>
          <p14:tracePt t="61342" x="6843713" y="3813175"/>
          <p14:tracePt t="61358" x="6829425" y="3813175"/>
          <p14:tracePt t="61444" x="6829425" y="3798888"/>
          <p14:tracePt t="61461" x="6843713" y="3798888"/>
          <p14:tracePt t="61479" x="6856413" y="3784600"/>
          <p14:tracePt t="61502" x="6870700" y="3784600"/>
          <p14:tracePt t="61581" x="6856413" y="3784600"/>
          <p14:tracePt t="61598" x="6843713" y="3784600"/>
          <p14:tracePt t="61615" x="6829425" y="3784600"/>
          <p14:tracePt t="61616" x="6815138" y="3784600"/>
          <p14:tracePt t="61622" x="6800850" y="3784600"/>
          <p14:tracePt t="61641" x="6786563" y="3784600"/>
          <p14:tracePt t="61641" x="6773863" y="3784600"/>
          <p14:tracePt t="61654" x="6745288" y="3784600"/>
          <p14:tracePt t="61654" x="6731000" y="3771900"/>
          <p14:tracePt t="61661" x="6689725" y="3743325"/>
          <p14:tracePt t="61679" x="6661150" y="3714750"/>
          <p14:tracePt t="61680" x="6634163" y="3702050"/>
          <p14:tracePt t="61691" x="6605588" y="3644900"/>
          <p14:tracePt t="61708" x="6578600" y="3617913"/>
          <p14:tracePt t="61709" x="6535738" y="3575050"/>
          <p14:tracePt t="61710" x="6508750" y="3548063"/>
          <p14:tracePt t="61729" x="6480175" y="3505200"/>
          <p14:tracePt t="61729" x="6438900" y="3449638"/>
          <p14:tracePt t="61741" x="6410325" y="3408363"/>
          <p14:tracePt t="61757" x="6369050" y="3365500"/>
          <p14:tracePt t="61759" x="6340475" y="3324225"/>
          <p14:tracePt t="61759" x="6311900" y="3268663"/>
          <p14:tracePt t="61778" x="6284913" y="3198813"/>
          <p14:tracePt t="61778" x="6256338" y="3128963"/>
          <p14:tracePt t="61792" x="6242050" y="3073400"/>
          <p14:tracePt t="61808" x="6215063" y="2919413"/>
          <p14:tracePt t="61809" x="6215063" y="2849563"/>
          <p14:tracePt t="61824" x="6215063" y="2820988"/>
          <p14:tracePt t="61824" x="6215063" y="2709863"/>
          <p14:tracePt t="61840" x="6215063" y="2667000"/>
          <p14:tracePt t="61841" x="6215063" y="2597150"/>
          <p14:tracePt t="61857" x="6229350" y="2555875"/>
          <p14:tracePt t="61858" x="6242050" y="2500313"/>
          <p14:tracePt t="61874" x="6284913" y="2459038"/>
          <p14:tracePt t="61875" x="6311900" y="2401888"/>
          <p14:tracePt t="61890" x="6340475" y="2360613"/>
          <p14:tracePt t="61891" x="6381750" y="2332038"/>
          <p14:tracePt t="61908" x="6396038" y="2305050"/>
          <p14:tracePt t="61910" x="6438900" y="2276475"/>
          <p14:tracePt t="61924" x="6465888" y="2262188"/>
          <p14:tracePt t="61925" x="6508750" y="2249488"/>
          <p14:tracePt t="61940" x="6564313" y="2220913"/>
          <p14:tracePt t="61941" x="6605588" y="2220913"/>
          <p14:tracePt t="61957" x="6661150" y="2220913"/>
          <p14:tracePt t="61958" x="6716713" y="2220913"/>
          <p14:tracePt t="61974" x="6773863" y="2220913"/>
          <p14:tracePt t="61974" x="6829425" y="2220913"/>
          <p14:tracePt t="61991" x="6884988" y="2220913"/>
          <p14:tracePt t="61992" x="6940550" y="2235200"/>
          <p14:tracePt t="61993" x="6996113" y="2262188"/>
          <p14:tracePt t="62011" x="7038975" y="2305050"/>
          <p14:tracePt t="62011" x="7080250" y="2346325"/>
          <p14:tracePt t="62024" x="7108825" y="2401888"/>
          <p14:tracePt t="62041" x="7150100" y="2486025"/>
          <p14:tracePt t="62042" x="7192963" y="2611438"/>
          <p14:tracePt t="62042" x="7205663" y="2751138"/>
          <p14:tracePt t="62061" x="7219950" y="2905125"/>
          <p14:tracePt t="62062" x="7234238" y="3003550"/>
          <p14:tracePt t="62075" x="7234238" y="3155950"/>
          <p14:tracePt t="62076" x="7234238" y="3282950"/>
          <p14:tracePt t="62091" x="7234238" y="3422650"/>
          <p14:tracePt t="62091" x="7234238" y="3533775"/>
          <p14:tracePt t="62107" x="7205663" y="3632200"/>
          <p14:tracePt t="62108" x="7192963" y="3659188"/>
          <p14:tracePt t="62124" x="7164388" y="3714750"/>
          <p14:tracePt t="62125" x="7123113" y="3771900"/>
          <p14:tracePt t="62141" x="7108825" y="3798888"/>
          <p14:tracePt t="62142" x="7065963" y="3841750"/>
          <p14:tracePt t="62157" x="7024688" y="3854450"/>
          <p14:tracePt t="62158" x="6996113" y="3854450"/>
          <p14:tracePt t="62174" x="6940550" y="3868738"/>
          <p14:tracePt t="62175" x="6884988" y="3868738"/>
          <p14:tracePt t="62190" x="6856413" y="3868738"/>
          <p14:tracePt t="62191" x="6800850" y="3868738"/>
          <p14:tracePt t="62207" x="6759575" y="3868738"/>
          <p14:tracePt t="62208" x="6716713" y="3854450"/>
          <p14:tracePt t="62224" x="6675438" y="3827463"/>
          <p14:tracePt t="62224" x="6634163" y="3784600"/>
          <p14:tracePt t="62241" x="6591300" y="3729038"/>
          <p14:tracePt t="62243" x="6564313" y="3673475"/>
          <p14:tracePt t="62244" x="6521450" y="3603625"/>
          <p14:tracePt t="62263" x="6508750" y="3533775"/>
          <p14:tracePt t="62263" x="6480175" y="3422650"/>
          <p14:tracePt t="62274" x="6465888" y="3324225"/>
          <p14:tracePt t="62291" x="6451600" y="3240088"/>
          <p14:tracePt t="62293" x="6451600" y="3128963"/>
          <p14:tracePt t="62293" x="6451600" y="3059113"/>
          <p14:tracePt t="62307" x="6451600" y="2989263"/>
          <p14:tracePt t="62325" x="6451600" y="2905125"/>
          <p14:tracePt t="62326" x="6451600" y="2849563"/>
          <p14:tracePt t="62326" x="6480175" y="2794000"/>
          <p14:tracePt t="62341" x="6508750" y="2736850"/>
          <p14:tracePt t="62341" x="6535738" y="2681288"/>
          <p14:tracePt t="62357" x="6564313" y="2640013"/>
          <p14:tracePt t="62357" x="6578600" y="2611438"/>
          <p14:tracePt t="62374" x="6605588" y="2584450"/>
          <p14:tracePt t="62374" x="6634163" y="2555875"/>
          <p14:tracePt t="62390" x="6661150" y="2528888"/>
          <p14:tracePt t="62391" x="6675438" y="2514600"/>
          <p14:tracePt t="62407" x="6704013" y="2500313"/>
          <p14:tracePt t="62408" x="6716713" y="2486025"/>
          <p14:tracePt t="62424" x="6731000" y="2471738"/>
          <p14:tracePt t="62425" x="6745288" y="2471738"/>
          <p14:tracePt t="62441" x="6759575" y="2471738"/>
          <p14:tracePt t="62457" x="6773863" y="2471738"/>
          <p14:tracePt t="62458" x="6786563" y="2471738"/>
          <p14:tracePt t="62474" x="6800850" y="2471738"/>
          <p14:tracePt t="62491" x="6815138" y="2471738"/>
          <p14:tracePt t="62508" x="6829425" y="2471738"/>
          <p14:tracePt t="62524" x="6829425" y="2486025"/>
          <p14:tracePt t="62527" x="6843713" y="2500313"/>
          <p14:tracePt t="62545" x="6856413" y="2500313"/>
          <p14:tracePt t="62545" x="6856413" y="2514600"/>
          <p14:tracePt t="62557" x="6870700" y="2528888"/>
          <p14:tracePt t="62574" x="6884988" y="2541588"/>
          <p14:tracePt t="62577" x="6899275" y="2555875"/>
          <p14:tracePt t="62577" x="6913563" y="2570163"/>
          <p14:tracePt t="62592" x="6926263" y="2597150"/>
          <p14:tracePt t="62607" x="6954838" y="2640013"/>
          <p14:tracePt t="62608" x="6954838" y="2667000"/>
          <p14:tracePt t="62627" x="6969125" y="2695575"/>
          <p14:tracePt t="62627" x="6969125" y="2736850"/>
          <p14:tracePt t="62641" x="6983413" y="2765425"/>
          <p14:tracePt t="62642" x="6983413" y="2794000"/>
          <p14:tracePt t="62657" x="6996113" y="2835275"/>
          <p14:tracePt t="62657" x="6996113" y="2890838"/>
          <p14:tracePt t="62674" x="6996113" y="2933700"/>
          <p14:tracePt t="62676" x="6996113" y="2974975"/>
          <p14:tracePt t="62691" x="6996113" y="3016250"/>
          <p14:tracePt t="62692" x="6996113" y="3044825"/>
          <p14:tracePt t="62707" x="6996113" y="3086100"/>
          <p14:tracePt t="62708" x="6996113" y="3128963"/>
          <p14:tracePt t="62724" x="6996113" y="3170238"/>
          <p14:tracePt t="62725" x="6996113" y="3198813"/>
          <p14:tracePt t="62740" x="6996113" y="3240088"/>
          <p14:tracePt t="62741" x="6983413" y="3268663"/>
          <p14:tracePt t="62757" x="6983413" y="3295650"/>
          <p14:tracePt t="62758" x="6969125" y="3324225"/>
          <p14:tracePt t="62774" x="6954838" y="3365500"/>
          <p14:tracePt t="62774" x="6954838" y="3394075"/>
          <p14:tracePt t="62791" x="6940550" y="3422650"/>
          <p14:tracePt t="62792" x="6940550" y="3449638"/>
          <p14:tracePt t="62793" x="6926263" y="3478213"/>
          <p14:tracePt t="62811" x="6926263" y="3492500"/>
          <p14:tracePt t="62811" x="6926263" y="3505200"/>
          <p14:tracePt t="62824" x="6913563" y="3533775"/>
          <p14:tracePt t="62841" x="6913563" y="3548063"/>
          <p14:tracePt t="62842" x="6913563" y="3562350"/>
          <p14:tracePt t="62875" x="6913563" y="3575050"/>
          <p14:tracePt t="62891" x="6913563" y="3589338"/>
          <p14:tracePt t="63538" x="6899275" y="3589338"/>
          <p14:tracePt t="63545" x="6870700" y="3562350"/>
          <p14:tracePt t="63562" x="6815138" y="3505200"/>
          <p14:tracePt t="63563" x="6759575" y="3449638"/>
          <p14:tracePt t="63570" x="6689725" y="3394075"/>
          <p14:tracePt t="63588" x="6619875" y="3324225"/>
          <p14:tracePt t="63588" x="6550025" y="3225800"/>
          <p14:tracePt t="63595" x="6480175" y="3155950"/>
          <p14:tracePt t="63607" x="6410325" y="3073400"/>
          <p14:tracePt t="63624" x="6369050" y="2989263"/>
          <p14:tracePt t="63626" x="6311900" y="2905125"/>
          <p14:tracePt t="63626" x="6284913" y="2820988"/>
          <p14:tracePt t="63644" x="6256338" y="2751138"/>
          <p14:tracePt t="63645" x="6242050" y="2695575"/>
          <p14:tracePt t="63657" x="6229350" y="2667000"/>
          <p14:tracePt t="63675" x="6215063" y="2555875"/>
          <p14:tracePt t="63676" x="6200775" y="2500313"/>
          <p14:tracePt t="63676" x="6200775" y="2430463"/>
          <p14:tracePt t="63691" x="6200775" y="2374900"/>
          <p14:tracePt t="63692" x="6200775" y="2305050"/>
          <p14:tracePt t="63708" x="6200775" y="2235200"/>
          <p14:tracePt t="63709" x="6215063" y="2165350"/>
          <p14:tracePt t="63724" x="6256338" y="2109788"/>
          <p14:tracePt t="63724" x="6284913" y="2039938"/>
          <p14:tracePt t="63741" x="6326188" y="1982788"/>
          <p14:tracePt t="63742" x="6354763" y="1927225"/>
          <p14:tracePt t="63758" x="6381750" y="1912938"/>
          <p14:tracePt t="63758" x="6424613" y="1871663"/>
          <p14:tracePt t="63774" x="6465888" y="1830388"/>
          <p14:tracePt t="63775" x="6494463" y="1801813"/>
          <p14:tracePt t="63791" x="6521450" y="1787525"/>
          <p14:tracePt t="63792" x="6550025" y="1773238"/>
          <p14:tracePt t="63807" x="6578600" y="1760538"/>
          <p14:tracePt t="63808" x="6619875" y="1746250"/>
          <p14:tracePt t="63824" x="6646863" y="1731963"/>
          <p14:tracePt t="63825" x="6675438" y="1731963"/>
          <p14:tracePt t="63840" x="6716713" y="1731963"/>
          <p14:tracePt t="63842" x="6745288" y="1731963"/>
          <p14:tracePt t="63857" x="6773863" y="1731963"/>
          <p14:tracePt t="63858" x="6815138" y="1731963"/>
          <p14:tracePt t="63874" x="6870700" y="1731963"/>
          <p14:tracePt t="63891" x="6899275" y="1760538"/>
          <p14:tracePt t="63892" x="6926263" y="1801813"/>
          <p14:tracePt t="63908" x="6954838" y="1830388"/>
          <p14:tracePt t="63910" x="6969125" y="1871663"/>
          <p14:tracePt t="63910" x="6983413" y="1927225"/>
          <p14:tracePt t="63924" x="6996113" y="1982788"/>
          <p14:tracePt t="63942" x="6996113" y="2066925"/>
          <p14:tracePt t="63942" x="7010400" y="2136775"/>
          <p14:tracePt t="63942" x="7024688" y="2220913"/>
          <p14:tracePt t="63958" x="7024688" y="2305050"/>
          <p14:tracePt t="63958" x="7024688" y="2416175"/>
          <p14:tracePt t="63974" x="7024688" y="2500313"/>
          <p14:tracePt t="63974" x="7024688" y="2611438"/>
          <p14:tracePt t="63993" x="7024688" y="2709863"/>
          <p14:tracePt t="63994" x="7010400" y="2794000"/>
          <p14:tracePt t="64007" x="6996113" y="2876550"/>
          <p14:tracePt t="64008" x="6983413" y="2919413"/>
          <p14:tracePt t="64024" x="6969125" y="2989263"/>
          <p14:tracePt t="64025" x="6954838" y="3030538"/>
          <p14:tracePt t="64041" x="6940550" y="3073400"/>
          <p14:tracePt t="64042" x="6940550" y="3100388"/>
          <p14:tracePt t="64057" x="6926263" y="3143250"/>
          <p14:tracePt t="64057" x="6913563" y="3155950"/>
          <p14:tracePt t="64074" x="6913563" y="3170238"/>
          <p14:tracePt t="66981" x="6926263" y="3170238"/>
          <p14:tracePt t="66987" x="6969125" y="3170238"/>
          <p14:tracePt t="67005" x="7010400" y="3143250"/>
          <p14:tracePt t="67005" x="7053263" y="3128963"/>
          <p14:tracePt t="67013" x="7234238" y="3059113"/>
          <p14:tracePt t="67024" x="7359650" y="3016250"/>
          <p14:tracePt t="67041" x="7542213" y="2974975"/>
          <p14:tracePt t="67042" x="7708900" y="2933700"/>
          <p14:tracePt t="67043" x="7904163" y="2876550"/>
          <p14:tracePt t="67061" x="8128000" y="2849563"/>
          <p14:tracePt t="67062" x="8212138" y="2820988"/>
          <p14:tracePt t="67074" x="8407400" y="2794000"/>
          <p14:tracePt t="67091" x="8561388" y="2765425"/>
          <p14:tracePt t="67092" x="8826500" y="2736850"/>
          <p14:tracePt t="67107" x="8923338" y="2736850"/>
          <p14:tracePt t="67108" x="8966200" y="2736850"/>
          <p14:tracePt t="67124" x="9036050" y="2736850"/>
          <p14:tracePt t="67125" x="9091613" y="2736850"/>
          <p14:tracePt t="67140" x="9147175" y="2736850"/>
          <p14:tracePt t="67141" x="9175750" y="2736850"/>
          <p14:tracePt t="67157" x="9202738" y="2736850"/>
          <p14:tracePt t="67158" x="9231313" y="2736850"/>
          <p14:tracePt t="67175" x="9245600" y="2736850"/>
          <p14:tracePt t="67208" x="9245600" y="2751138"/>
          <p14:tracePt t="67224" x="9245600" y="2765425"/>
          <p14:tracePt t="67225" x="9202738" y="2765425"/>
          <p14:tracePt t="67241" x="9175750" y="2765425"/>
          <p14:tracePt t="67242" x="9132888" y="2779713"/>
          <p14:tracePt t="67257" x="9077325" y="2779713"/>
          <p14:tracePt t="67258" x="9007475" y="2779713"/>
          <p14:tracePt t="67274" x="8853488" y="2794000"/>
          <p14:tracePt t="67276" x="8728075" y="2794000"/>
          <p14:tracePt t="67277" x="8575675" y="2794000"/>
          <p14:tracePt t="67295" x="8407400" y="2806700"/>
          <p14:tracePt t="67295" x="8183563" y="2806700"/>
          <p14:tracePt t="67307" x="7918450" y="2820988"/>
          <p14:tracePt t="67324" x="7680325" y="2835275"/>
          <p14:tracePt t="67326" x="7443788" y="2863850"/>
          <p14:tracePt t="67327" x="7332663" y="2876550"/>
          <p14:tracePt t="67341" x="7135813" y="2890838"/>
          <p14:tracePt t="67358" x="6969125" y="2933700"/>
          <p14:tracePt t="67362" x="6829425" y="2946400"/>
          <p14:tracePt t="67362" x="6786563" y="2960688"/>
          <p14:tracePt t="67374" x="6704013" y="2989263"/>
          <p14:tracePt t="67374" x="6646863" y="3003550"/>
          <p14:tracePt t="67391" x="6605588" y="3030538"/>
          <p14:tracePt t="67392" x="6578600" y="3030538"/>
          <p14:tracePt t="67407" x="6564313" y="3044825"/>
          <p14:tracePt t="67408" x="6564313" y="3059113"/>
          <p14:tracePt t="67424" x="6550025" y="3059113"/>
          <p14:tracePt t="67441" x="6550025" y="3073400"/>
          <p14:tracePt t="67474" x="6564313" y="3073400"/>
          <p14:tracePt t="67491" x="6578600" y="3073400"/>
          <p14:tracePt t="67507" x="6605588" y="3073400"/>
          <p14:tracePt t="67508" x="6634163" y="3059113"/>
          <p14:tracePt t="67524" x="6661150" y="3059113"/>
          <p14:tracePt t="67524" x="6704013" y="3044825"/>
          <p14:tracePt t="67541" x="6759575" y="3030538"/>
          <p14:tracePt t="67542" x="6829425" y="3016250"/>
          <p14:tracePt t="67543" x="6899275" y="3003550"/>
          <p14:tracePt t="67561" x="6983413" y="2989263"/>
          <p14:tracePt t="67561" x="7094538" y="2974975"/>
          <p14:tracePt t="67574" x="7205663" y="2960688"/>
          <p14:tracePt t="67591" x="7332663" y="2946400"/>
          <p14:tracePt t="67593" x="7472363" y="2933700"/>
          <p14:tracePt t="67593" x="7583488" y="2933700"/>
          <p14:tracePt t="67607" x="7723188" y="2919413"/>
          <p14:tracePt t="67625" x="7862888" y="2919413"/>
          <p14:tracePt t="67625" x="7974013" y="2919413"/>
          <p14:tracePt t="67626" x="8099425" y="2919413"/>
          <p14:tracePt t="67641" x="8197850" y="2919413"/>
          <p14:tracePt t="67641" x="8281988" y="2919413"/>
          <p14:tracePt t="67657" x="8378825" y="2919413"/>
          <p14:tracePt t="67657" x="8407400" y="2919413"/>
          <p14:tracePt t="67675" x="8448675" y="2919413"/>
          <p14:tracePt t="67675" x="8505825" y="2933700"/>
          <p14:tracePt t="67691" x="8532813" y="2946400"/>
          <p14:tracePt t="67692" x="8561388" y="2960688"/>
          <p14:tracePt t="67707" x="8575675" y="2960688"/>
          <p14:tracePt t="67708" x="8588375" y="2974975"/>
          <p14:tracePt t="67724" x="8588375" y="2989263"/>
          <p14:tracePt t="67725" x="8602663" y="2989263"/>
          <p14:tracePt t="67740" x="8602663" y="3003550"/>
          <p14:tracePt t="67758" x="8602663" y="3016250"/>
          <p14:tracePt t="67804" x="8588375" y="3016250"/>
          <p14:tracePt t="67941" x="8575675" y="3016250"/>
          <p14:tracePt t="68273" x="8561388" y="3016250"/>
          <p14:tracePt t="68304" x="8547100" y="3016250"/>
          <p14:tracePt t="68322" x="8518525" y="3016250"/>
          <p14:tracePt t="68322" x="8491538" y="3016250"/>
          <p14:tracePt t="68329" x="8448675" y="3016250"/>
          <p14:tracePt t="68336" x="8407400" y="3016250"/>
          <p14:tracePt t="68354" x="8323263" y="3016250"/>
          <p14:tracePt t="68354" x="8253413" y="3016250"/>
          <p14:tracePt t="68361" x="8183563" y="3016250"/>
          <p14:tracePt t="68374" x="8086725" y="3016250"/>
          <p14:tracePt t="68391" x="7918450" y="3016250"/>
          <p14:tracePt t="68407" x="7807325" y="3016250"/>
          <p14:tracePt t="68410" x="7723188" y="3016250"/>
          <p14:tracePt t="68410" x="7639050" y="3016250"/>
          <p14:tracePt t="68424" x="7554913" y="3016250"/>
          <p14:tracePt t="68425" x="7527925" y="3016250"/>
          <p14:tracePt t="68444" x="7472363" y="3016250"/>
          <p14:tracePt t="68444" x="7415213" y="3030538"/>
          <p14:tracePt t="68457" x="7373938" y="3030538"/>
          <p14:tracePt t="68458" x="7332663" y="3044825"/>
          <p14:tracePt t="68474" x="7304088" y="3044825"/>
          <p14:tracePt t="68475" x="7275513" y="3059113"/>
          <p14:tracePt t="68491" x="7262813" y="3073400"/>
          <p14:tracePt t="68491" x="7248525" y="3073400"/>
          <p14:tracePt t="68507" x="7234238" y="3073400"/>
          <p14:tracePt t="68508" x="7219950" y="3073400"/>
          <p14:tracePt t="68524" x="7219950" y="3086100"/>
          <p14:tracePt t="68604" x="7234238" y="3086100"/>
          <p14:tracePt t="68622" x="7248525" y="3086100"/>
          <p14:tracePt t="68628" x="7248525" y="3073400"/>
          <p14:tracePt t="68646" x="7262813" y="3073400"/>
          <p14:tracePt t="68657" x="7275513" y="3059113"/>
          <p14:tracePt t="68674" x="7289800" y="3059113"/>
          <p14:tracePt t="68675" x="7304088" y="3059113"/>
          <p14:tracePt t="68691" x="7332663" y="3044825"/>
          <p14:tracePt t="68693" x="7373938" y="3030538"/>
          <p14:tracePt t="68693" x="7402513" y="3030538"/>
          <p14:tracePt t="68708" x="7458075" y="3016250"/>
          <p14:tracePt t="68709" x="7499350" y="3016250"/>
          <p14:tracePt t="68724" x="7569200" y="3016250"/>
          <p14:tracePt t="68724" x="7639050" y="3016250"/>
          <p14:tracePt t="68741" x="7694613" y="3016250"/>
          <p14:tracePt t="68742" x="7778750" y="3016250"/>
          <p14:tracePt t="68757" x="7848600" y="3016250"/>
          <p14:tracePt t="68758" x="7918450" y="3016250"/>
          <p14:tracePt t="68774" x="8002588" y="3016250"/>
          <p14:tracePt t="68775" x="8072438" y="3016250"/>
          <p14:tracePt t="68790" x="8128000" y="3016250"/>
          <p14:tracePt t="68791" x="8197850" y="3016250"/>
          <p14:tracePt t="68807" x="8226425" y="3030538"/>
          <p14:tracePt t="68809" x="8267700" y="3030538"/>
          <p14:tracePt t="68824" x="8366125" y="3044825"/>
          <p14:tracePt t="68841" x="8393113" y="3059113"/>
          <p14:tracePt t="68842" x="8421688" y="3073400"/>
          <p14:tracePt t="68857" x="8448675" y="3073400"/>
          <p14:tracePt t="68858" x="8462963" y="3086100"/>
          <p14:tracePt t="68874" x="8477250" y="3100388"/>
          <p14:tracePt t="68891" x="8491538" y="3114675"/>
          <p14:tracePt t="68910" x="8491538" y="3128963"/>
          <p14:tracePt t="68928" x="8491538" y="3143250"/>
          <p14:tracePt t="68984" x="8477250" y="3143250"/>
          <p14:tracePt t="69089" x="8462963" y="3143250"/>
          <p14:tracePt t="69179" x="8462963" y="3128963"/>
          <p14:tracePt t="78596" x="8462963" y="3143250"/>
          <p14:tracePt t="78620" x="8462963" y="3155950"/>
          <p14:tracePt t="78641" x="8462963" y="3170238"/>
          <p14:tracePt t="78658" x="8462963" y="3184525"/>
          <p14:tracePt t="78659" x="8448675" y="3198813"/>
          <p14:tracePt t="78675" x="8448675" y="3213100"/>
          <p14:tracePt t="78691" x="8448675" y="3225800"/>
          <p14:tracePt t="78708" x="8448675" y="3240088"/>
          <p14:tracePt t="78724" x="8448675" y="3254375"/>
          <p14:tracePt t="78774" x="8462963" y="3254375"/>
          <p14:tracePt t="78775" x="8477250" y="3254375"/>
          <p14:tracePt t="78791" x="8505825" y="3254375"/>
          <p14:tracePt t="78792" x="8518525" y="3254375"/>
          <p14:tracePt t="78808" x="8547100" y="3254375"/>
          <p14:tracePt t="78809" x="8575675" y="3254375"/>
          <p14:tracePt t="78824" x="8602663" y="3254375"/>
          <p14:tracePt t="78825" x="8631238" y="3268663"/>
          <p14:tracePt t="78841" x="8658225" y="3268663"/>
          <p14:tracePt t="78843" x="8686800" y="3268663"/>
          <p14:tracePt t="78843" x="8728075" y="3268663"/>
          <p14:tracePt t="78861" x="8742363" y="3282950"/>
          <p14:tracePt t="78861" x="8770938" y="3295650"/>
          <p14:tracePt t="78874" x="8797925" y="3309938"/>
          <p14:tracePt t="78891" x="8826500" y="3338513"/>
          <p14:tracePt t="78892" x="8853488" y="3352800"/>
          <p14:tracePt t="78892" x="8882063" y="3379788"/>
          <p14:tracePt t="78911" x="8896350" y="3394075"/>
          <p14:tracePt t="78911" x="8923338" y="3422650"/>
          <p14:tracePt t="78925" x="8937625" y="3449638"/>
          <p14:tracePt t="78941" x="8966200" y="3478213"/>
          <p14:tracePt t="78941" x="8980488" y="3492500"/>
          <p14:tracePt t="78960" x="8980488" y="3519488"/>
          <p14:tracePt t="78961" x="8993188" y="3533775"/>
          <p14:tracePt t="78974" x="8993188" y="3562350"/>
          <p14:tracePt t="78975" x="8993188" y="3575050"/>
          <p14:tracePt t="78991" x="9007475" y="3589338"/>
          <p14:tracePt t="78991" x="9007475" y="3603625"/>
          <p14:tracePt t="79008" x="9007475" y="3617913"/>
          <p14:tracePt t="79008" x="9007475" y="3632200"/>
          <p14:tracePt t="79024" x="9007475" y="3644900"/>
          <p14:tracePt t="79041" x="9007475" y="3673475"/>
          <p14:tracePt t="79058" x="9007475" y="3687763"/>
          <p14:tracePt t="79059" x="9007475" y="3702050"/>
          <p14:tracePt t="79075" x="9007475" y="3714750"/>
          <p14:tracePt t="79091" x="9007475" y="3729038"/>
          <p14:tracePt t="79091" x="8993188" y="3729038"/>
          <p14:tracePt t="79108" x="8993188" y="3743325"/>
          <p14:tracePt t="79109" x="8980488" y="3757613"/>
          <p14:tracePt t="79110" x="8980488" y="3771900"/>
          <p14:tracePt t="79128" x="8966200" y="3784600"/>
          <p14:tracePt t="79129" x="8966200" y="3798888"/>
          <p14:tracePt t="79141" x="8951913" y="3827463"/>
          <p14:tracePt t="79157" x="8951913" y="3841750"/>
          <p14:tracePt t="79159" x="8937625" y="3854450"/>
          <p14:tracePt t="79159" x="8937625" y="3868738"/>
          <p14:tracePt t="79178" x="8937625" y="3883025"/>
          <p14:tracePt t="79178" x="8923338" y="3897313"/>
          <p14:tracePt t="79191" x="8923338" y="3911600"/>
          <p14:tracePt t="79210" x="8910638" y="3911600"/>
          <p14:tracePt t="79210" x="8910638" y="3924300"/>
          <p14:tracePt t="79241" x="8910638" y="3938588"/>
          <p14:tracePt t="79297" x="8896350" y="3952875"/>
          <p14:tracePt t="79332" x="8896350" y="3967163"/>
          <p14:tracePt t="79339" x="8882063" y="3967163"/>
          <p14:tracePt t="79345" x="8882063" y="3981450"/>
          <p14:tracePt t="79362" x="8867775" y="3981450"/>
          <p14:tracePt t="79363" x="8867775" y="3994150"/>
          <p14:tracePt t="79391" x="8853488" y="4008438"/>
          <p14:tracePt t="79393" x="8840788" y="4022725"/>
          <p14:tracePt t="79393" x="8826500" y="4037013"/>
          <p14:tracePt t="79412" x="8826500" y="4051300"/>
          <p14:tracePt t="79412" x="8812213" y="4064000"/>
          <p14:tracePt t="79424" x="8812213" y="4092575"/>
          <p14:tracePt t="79441" x="8783638" y="4106863"/>
          <p14:tracePt t="79443" x="8783638" y="4133850"/>
          <p14:tracePt t="79443" x="8770938" y="4148138"/>
          <p14:tracePt t="79458" x="8756650" y="4176713"/>
          <p14:tracePt t="79475" x="8728075" y="4232275"/>
          <p14:tracePt t="79476" x="8713788" y="4246563"/>
          <p14:tracePt t="79491" x="8701088" y="4273550"/>
          <p14:tracePt t="79492" x="8701088" y="4302125"/>
          <p14:tracePt t="79508" x="8686800" y="4316413"/>
          <p14:tracePt t="79508" x="8672513" y="4343400"/>
          <p14:tracePt t="79524" x="8658225" y="4357688"/>
          <p14:tracePt t="79524" x="8643938" y="4386263"/>
          <p14:tracePt t="79541" x="8631238" y="4398963"/>
          <p14:tracePt t="79542" x="8631238" y="4413250"/>
          <p14:tracePt t="79557" x="8602663" y="4441825"/>
          <p14:tracePt t="79558" x="8588375" y="4468813"/>
          <p14:tracePt t="79574" x="8575675" y="4483100"/>
          <p14:tracePt t="79575" x="8561388" y="4511675"/>
          <p14:tracePt t="79591" x="8532813" y="4552950"/>
          <p14:tracePt t="79608" x="8518525" y="4581525"/>
          <p14:tracePt t="79609" x="8505825" y="4608513"/>
          <p14:tracePt t="79624" x="8491538" y="4622800"/>
          <p14:tracePt t="79625" x="8477250" y="4637088"/>
          <p14:tracePt t="79641" x="8462963" y="4665663"/>
          <p14:tracePt t="79642" x="8448675" y="4678363"/>
          <p14:tracePt t="79658" x="8435975" y="4706938"/>
          <p14:tracePt t="79660" x="8421688" y="4721225"/>
          <p14:tracePt t="79660" x="8407400" y="4735513"/>
          <p14:tracePt t="79678" x="8393113" y="4748213"/>
          <p14:tracePt t="79678" x="8393113" y="4776788"/>
          <p14:tracePt t="79691" x="8366125" y="4805363"/>
          <p14:tracePt t="79708" x="8366125" y="4818063"/>
          <p14:tracePt t="79710" x="8337550" y="4846638"/>
          <p14:tracePt t="79710" x="8323263" y="4875213"/>
          <p14:tracePt t="79725" x="8308975" y="4887913"/>
          <p14:tracePt t="79726" x="8281988" y="4916488"/>
          <p14:tracePt t="79742" x="8267700" y="4945063"/>
          <p14:tracePt t="79757" x="8226425" y="5014913"/>
          <p14:tracePt t="79758" x="8197850" y="5027613"/>
          <p14:tracePt t="79774" x="8183563" y="5056188"/>
          <p14:tracePt t="79775" x="8142288" y="5097463"/>
          <p14:tracePt t="79791" x="8128000" y="5140325"/>
          <p14:tracePt t="79792" x="8113713" y="5154613"/>
          <p14:tracePt t="79807" x="8086725" y="5181600"/>
          <p14:tracePt t="79808" x="8043863" y="5237163"/>
          <p14:tracePt t="79824" x="8016875" y="5280025"/>
          <p14:tracePt t="79825" x="8002588" y="5307013"/>
          <p14:tracePt t="79841" x="7988300" y="5335588"/>
          <p14:tracePt t="79842" x="7947025" y="5391150"/>
          <p14:tracePt t="79858" x="7947025" y="5405438"/>
          <p14:tracePt t="79858" x="7918450" y="5434013"/>
          <p14:tracePt t="79874" x="7904163" y="5475288"/>
          <p14:tracePt t="79875" x="7889875" y="5516563"/>
          <p14:tracePt t="79891" x="7862888" y="5545138"/>
          <p14:tracePt t="79892" x="7848600" y="5573713"/>
          <p14:tracePt t="79907" x="7834313" y="5600700"/>
          <p14:tracePt t="79908" x="7820025" y="5629275"/>
          <p14:tracePt t="79924" x="7820025" y="5656263"/>
          <p14:tracePt t="79924" x="7807325" y="5684838"/>
          <p14:tracePt t="79941" x="7793038" y="5699125"/>
          <p14:tracePt t="79943" x="7778750" y="5713413"/>
          <p14:tracePt t="79943" x="7778750" y="5726113"/>
          <p14:tracePt t="79961" x="7764463" y="5740400"/>
          <p14:tracePt t="79962" x="7764463" y="5754688"/>
          <p14:tracePt t="79974" x="7750175" y="5768975"/>
          <p14:tracePt t="79991" x="7750175" y="5783263"/>
          <p14:tracePt t="79992" x="7737475" y="5783263"/>
          <p14:tracePt t="79992" x="7737475" y="5795963"/>
          <p14:tracePt t="80008" x="7737475" y="5810250"/>
          <p14:tracePt t="80024" x="7723188" y="5824538"/>
          <p14:tracePt t="80041" x="7723188" y="5838825"/>
          <p14:tracePt t="80042" x="7708900" y="5853113"/>
          <p14:tracePt t="80059" x="7708900" y="5865813"/>
          <p14:tracePt t="80074" x="7694613" y="5865813"/>
          <p14:tracePt t="80075" x="7694613" y="5880100"/>
          <p14:tracePt t="80091" x="7680325" y="5894388"/>
          <p14:tracePt t="80108" x="7680325" y="5908675"/>
          <p14:tracePt t="80109" x="7667625" y="5908675"/>
          <p14:tracePt t="80124" x="7667625" y="5922963"/>
          <p14:tracePt t="80141" x="7653338" y="5935663"/>
          <p14:tracePt t="80158" x="7639050" y="5935663"/>
          <p14:tracePt t="80174" x="7639050" y="5949950"/>
          <p14:tracePt t="80317" x="7639050" y="5935663"/>
          <p14:tracePt t="80341" x="7653338" y="5935663"/>
          <p14:tracePt t="80382" x="7653338" y="5922963"/>
          <p14:tracePt t="80454" x="7639050" y="5922963"/>
          <p14:tracePt t="80478" x="7624763" y="5922963"/>
          <p14:tracePt t="80479" x="7612063" y="5922963"/>
          <p14:tracePt t="80486" x="7597775" y="5922963"/>
          <p14:tracePt t="80503" x="7569200" y="5922963"/>
          <p14:tracePt t="80503" x="7554913" y="5922963"/>
          <p14:tracePt t="80516" x="7513638" y="5922963"/>
          <p14:tracePt t="80528" x="7499350" y="5922963"/>
          <p14:tracePt t="80542" x="7485063" y="5922963"/>
          <p14:tracePt t="80558" x="7443788" y="5922963"/>
          <p14:tracePt t="80559" x="7429500" y="5922963"/>
          <p14:tracePt t="80575" x="7415213" y="5922963"/>
          <p14:tracePt t="80591" x="7402513" y="5922963"/>
          <p14:tracePt t="80720" x="7415213" y="5922963"/>
          <p14:tracePt t="80754" x="7429500" y="5922963"/>
          <p14:tracePt t="80791" x="7443788" y="5922963"/>
          <p14:tracePt t="80809" x="7458075" y="5922963"/>
          <p14:tracePt t="80810" x="7458075" y="5908675"/>
          <p14:tracePt t="80824" x="7472363" y="5908675"/>
          <p14:tracePt t="80825" x="7485063" y="5908675"/>
          <p14:tracePt t="80841" x="7499350" y="5908675"/>
          <p14:tracePt t="80841" x="7513638" y="5894388"/>
          <p14:tracePt t="80857" x="7527925" y="5894388"/>
          <p14:tracePt t="80858" x="7554913" y="5894388"/>
          <p14:tracePt t="80875" x="7569200" y="5894388"/>
          <p14:tracePt t="80875" x="7612063" y="5894388"/>
          <p14:tracePt t="80891" x="7624763" y="5894388"/>
          <p14:tracePt t="80891" x="7639050" y="5894388"/>
          <p14:tracePt t="80908" x="7653338" y="5894388"/>
          <p14:tracePt t="80909" x="7667625" y="5880100"/>
          <p14:tracePt t="80924" x="7680325" y="5880100"/>
          <p14:tracePt t="80925" x="7694613" y="5880100"/>
          <p14:tracePt t="80941" x="7708900" y="5880100"/>
          <p14:tracePt t="80957" x="7723188" y="5880100"/>
          <p14:tracePt t="80974" x="7737475" y="5880100"/>
          <p14:tracePt t="80991" x="7750175" y="5880100"/>
          <p14:tracePt t="81010" x="7764463" y="5880100"/>
          <p14:tracePt t="81058" x="7778750" y="5880100"/>
          <p14:tracePt t="81133" x="7778750" y="5865813"/>
          <p14:tracePt t="81495" x="7764463" y="5865813"/>
          <p14:tracePt t="81568" x="7750175" y="5865813"/>
          <p14:tracePt t="81602" x="7750175" y="5880100"/>
          <p14:tracePt t="81602" x="7737475" y="5880100"/>
          <p14:tracePt t="81626" x="7723188" y="5880100"/>
          <p14:tracePt t="81645" x="7708900" y="5880100"/>
          <p14:tracePt t="81675" x="7694613" y="5880100"/>
          <p14:tracePt t="81691" x="7680325" y="5894388"/>
          <p14:tracePt t="81708" x="7667625" y="5894388"/>
          <p14:tracePt t="81709" x="7653338" y="5894388"/>
          <p14:tracePt t="81724" x="7639050" y="5894388"/>
          <p14:tracePt t="81741" x="7624763" y="5894388"/>
          <p14:tracePt t="81742" x="7624763" y="5908675"/>
          <p14:tracePt t="81758" x="7612063" y="5908675"/>
          <p14:tracePt t="81759" x="7597775" y="5908675"/>
          <p14:tracePt t="81774" x="7583488" y="5908675"/>
          <p14:tracePt t="81775" x="7569200" y="5908675"/>
          <p14:tracePt t="81791" x="7554913" y="5908675"/>
          <p14:tracePt t="81807" x="7542213" y="5908675"/>
          <p14:tracePt t="81809" x="7527925" y="5908675"/>
          <p14:tracePt t="81828" x="7513638" y="5908675"/>
          <p14:tracePt t="81841" x="7499350" y="5908675"/>
          <p14:tracePt t="81858" x="7485063" y="5908675"/>
          <p14:tracePt t="81891" x="7472363" y="5908675"/>
          <p14:tracePt t="81908" x="7472363" y="5922963"/>
          <p14:tracePt t="82271" x="7485063" y="5922963"/>
          <p14:tracePt t="82328" x="7499350" y="5922963"/>
          <p14:tracePt t="82351" x="7513638" y="5922963"/>
          <p14:tracePt t="82375" x="7527925" y="5922963"/>
          <p14:tracePt t="82393" x="7542213" y="5922963"/>
          <p14:tracePt t="82412" x="7554913" y="5922963"/>
          <p14:tracePt t="82441" x="7569200" y="5922963"/>
          <p14:tracePt t="82442" x="7583488" y="5922963"/>
          <p14:tracePt t="82458" x="7597775" y="5922963"/>
          <p14:tracePt t="82474" x="7612063" y="5922963"/>
          <p14:tracePt t="82491" x="7624763" y="5922963"/>
          <p14:tracePt t="82491" x="7639050" y="5922963"/>
          <p14:tracePt t="82508" x="7653338" y="5922963"/>
          <p14:tracePt t="82508" x="7667625" y="5908675"/>
          <p14:tracePt t="82525" x="7680325" y="5908675"/>
          <p14:tracePt t="82541" x="7694613" y="5908675"/>
          <p14:tracePt t="82542" x="7708900" y="5908675"/>
          <p14:tracePt t="82558" x="7723188" y="5908675"/>
          <p14:tracePt t="82575" x="7737475" y="5908675"/>
          <p14:tracePt t="82591" x="7750175" y="5908675"/>
          <p14:tracePt t="82591" x="7764463" y="5908675"/>
          <p14:tracePt t="82607" x="7778750" y="5908675"/>
          <p14:tracePt t="82625" x="7807325" y="5908675"/>
          <p14:tracePt t="82626" x="7807325" y="5894388"/>
          <p14:tracePt t="82641" x="7820025" y="5894388"/>
          <p14:tracePt t="82659" x="7834313" y="5894388"/>
          <p14:tracePt t="82659" x="7848600" y="5894388"/>
          <p14:tracePt t="82691" x="7862888" y="5894388"/>
          <p14:tracePt t="82692" x="7862888" y="5880100"/>
          <p14:tracePt t="82693" x="7877175" y="5880100"/>
          <p14:tracePt t="82708" x="7889875" y="5880100"/>
          <p14:tracePt t="82741" x="7904163" y="5880100"/>
          <p14:tracePt t="82813" x="7889875" y="5880100"/>
          <p14:tracePt t="82831" x="7877175" y="5880100"/>
          <p14:tracePt t="82838" x="7862888" y="5880100"/>
          <p14:tracePt t="82845" x="7834313" y="5880100"/>
          <p14:tracePt t="82862" x="7820025" y="5880100"/>
          <p14:tracePt t="82862" x="7807325" y="5880100"/>
          <p14:tracePt t="82875" x="7778750" y="5880100"/>
          <p14:tracePt t="82891" x="7764463" y="5880100"/>
          <p14:tracePt t="82893" x="7737475" y="5880100"/>
          <p14:tracePt t="82894" x="7723188" y="5880100"/>
          <p14:tracePt t="82908" x="7694613" y="5880100"/>
          <p14:tracePt t="82924" x="7667625" y="5880100"/>
          <p14:tracePt t="82926" x="7639050" y="5880100"/>
          <p14:tracePt t="82927" x="7612063" y="5880100"/>
          <p14:tracePt t="82941" x="7597775" y="5880100"/>
          <p14:tracePt t="82959" x="7569200" y="5894388"/>
          <p14:tracePt t="82960" x="7527925" y="5894388"/>
          <p14:tracePt t="82975" x="7499350" y="5894388"/>
          <p14:tracePt t="82975" x="7485063" y="5894388"/>
          <p14:tracePt t="82991" x="7472363" y="5894388"/>
          <p14:tracePt t="82992" x="7458075" y="5894388"/>
          <p14:tracePt t="83007" x="7443788" y="5894388"/>
          <p14:tracePt t="83008" x="7429500" y="5894388"/>
          <p14:tracePt t="83024" x="7415213" y="5894388"/>
          <p14:tracePt t="83058" x="7402513" y="5894388"/>
          <p14:tracePt t="83121" x="7415213" y="5894388"/>
          <p14:tracePt t="83145" x="7429500" y="5894388"/>
          <p14:tracePt t="83180" x="7443788" y="5894388"/>
          <p14:tracePt t="83203" x="7458075" y="5894388"/>
          <p14:tracePt t="83221" x="7472363" y="5894388"/>
          <p14:tracePt t="83227" x="7485063" y="5894388"/>
          <p14:tracePt t="83241" x="7499350" y="5894388"/>
          <p14:tracePt t="83258" x="7513638" y="5894388"/>
          <p14:tracePt t="83258" x="7527925" y="5894388"/>
          <p14:tracePt t="83276" x="7542213" y="5894388"/>
          <p14:tracePt t="83277" x="7554913" y="5894388"/>
          <p14:tracePt t="83291" x="7569200" y="5894388"/>
          <p14:tracePt t="83292" x="7583488" y="5894388"/>
          <p14:tracePt t="83308" x="7597775" y="5894388"/>
          <p14:tracePt t="83325" x="7612063" y="5894388"/>
          <p14:tracePt t="83341" x="7624763" y="5894388"/>
          <p14:tracePt t="83357" x="7639050" y="5894388"/>
          <p14:tracePt t="83374" x="7653338" y="5894388"/>
          <p14:tracePt t="83407" x="7667625" y="5894388"/>
          <p14:tracePt t="83760" x="7667625" y="5880100"/>
          <p14:tracePt t="83778" x="7680325" y="5880100"/>
          <p14:tracePt t="83993" x="7680325" y="5865813"/>
          <p14:tracePt t="84027" x="7694613" y="5865813"/>
          <p14:tracePt t="84045" x="7694613" y="5853113"/>
          <p14:tracePt t="84092" x="7694613" y="5838825"/>
          <p14:tracePt t="84116" x="7708900" y="5824538"/>
          <p14:tracePt t="84146" x="7708900" y="5810250"/>
          <p14:tracePt t="84180" x="7723188" y="5810250"/>
          <p14:tracePt t="84204" x="7723188" y="5795963"/>
          <p14:tracePt t="84244" x="7723188" y="5783263"/>
          <p14:tracePt t="84264" x="7737475" y="5783263"/>
          <p14:tracePt t="84282" x="7737475" y="5768975"/>
          <p14:tracePt t="84294" x="7737475" y="5754688"/>
          <p14:tracePt t="84325" x="7750175" y="5740400"/>
          <p14:tracePt t="84341" x="7750175" y="5726113"/>
          <p14:tracePt t="84357" x="7764463" y="5726113"/>
          <p14:tracePt t="84374" x="7764463" y="5713413"/>
          <p14:tracePt t="84391" x="7778750" y="5699125"/>
          <p14:tracePt t="84424" x="7778750" y="5684838"/>
          <p14:tracePt t="84425" x="7793038" y="5684838"/>
          <p14:tracePt t="84458" x="7793038" y="5670550"/>
          <p14:tracePt t="84474" x="7807325" y="5670550"/>
          <p14:tracePt t="84491" x="7807325" y="5656263"/>
          <p14:tracePt t="84524" x="7820025" y="5656263"/>
          <p14:tracePt t="84656" x="7820025" y="5670550"/>
          <p14:tracePt t="84677" x="7820025" y="5684838"/>
          <p14:tracePt t="84706" x="7820025" y="5699125"/>
          <p14:tracePt t="84712" x="7807325" y="5699125"/>
          <p14:tracePt t="84730" x="7807325" y="5713413"/>
          <p14:tracePt t="84754" x="7807325" y="5726113"/>
          <p14:tracePt t="84755" x="7793038" y="5726113"/>
          <p14:tracePt t="84778" x="7793038" y="5740400"/>
          <p14:tracePt t="84808" x="7778750" y="5740400"/>
          <p14:tracePt t="84810" x="7778750" y="5754688"/>
          <p14:tracePt t="84842" x="7764463" y="5768975"/>
          <p14:tracePt t="84875" x="7750175" y="5783263"/>
          <p14:tracePt t="84906" x="7737475" y="5783263"/>
          <p14:tracePt t="84925" x="7737475" y="5795963"/>
          <p14:tracePt t="84958" x="7723188" y="5795963"/>
          <p14:tracePt t="99001" x="7778750" y="5768975"/>
          <p14:tracePt t="99013" x="7820025" y="5740400"/>
          <p14:tracePt t="99019" x="7862888" y="5699125"/>
          <p14:tracePt t="99026" x="7889875" y="5670550"/>
          <p14:tracePt t="99041" x="7932738" y="5643563"/>
          <p14:tracePt t="99042" x="7974013" y="5614988"/>
          <p14:tracePt t="99058" x="8016875" y="5586413"/>
          <p14:tracePt t="99059" x="8029575" y="5573713"/>
          <p14:tracePt t="99074" x="8072438" y="5545138"/>
          <p14:tracePt t="99075" x="8099425" y="5516563"/>
          <p14:tracePt t="99091" x="8128000" y="5503863"/>
          <p14:tracePt t="99092" x="8142288" y="5489575"/>
          <p14:tracePt t="99108" x="8156575" y="5489575"/>
          <p14:tracePt t="99109" x="8156575" y="5475288"/>
          <p14:tracePt t="99124" x="8169275" y="5475288"/>
          <p14:tracePt t="99125" x="8169275" y="5461000"/>
          <p14:tracePt t="99174" x="8169275" y="5446713"/>
          <p14:tracePt t="99208" x="8142288" y="5446713"/>
          <p14:tracePt t="99209" x="8128000" y="5446713"/>
          <p14:tracePt t="99224" x="8099425" y="5446713"/>
          <p14:tracePt t="99226" x="8072438" y="5446713"/>
          <p14:tracePt t="99226" x="8043863" y="5446713"/>
          <p14:tracePt t="99245" x="8016875" y="5446713"/>
          <p14:tracePt t="99245" x="7988300" y="5446713"/>
          <p14:tracePt t="99258" x="7959725" y="5446713"/>
          <p14:tracePt t="99274" x="7932738" y="5446713"/>
          <p14:tracePt t="99277" x="7889875" y="5461000"/>
          <p14:tracePt t="99277" x="7877175" y="5475288"/>
          <p14:tracePt t="99291" x="7848600" y="5489575"/>
          <p14:tracePt t="99307" x="7820025" y="5516563"/>
          <p14:tracePt t="99308" x="7764463" y="5559425"/>
          <p14:tracePt t="99324" x="7737475" y="5586413"/>
          <p14:tracePt t="99326" x="7708900" y="5600700"/>
          <p14:tracePt t="99341" x="7694613" y="5629275"/>
          <p14:tracePt t="99341" x="7667625" y="5643563"/>
          <p14:tracePt t="99358" x="7639050" y="5670550"/>
          <p14:tracePt t="99359" x="7624763" y="5699125"/>
          <p14:tracePt t="99375" x="7597775" y="5713413"/>
          <p14:tracePt t="99376" x="7583488" y="5740400"/>
          <p14:tracePt t="99391" x="7569200" y="5754688"/>
          <p14:tracePt t="99391" x="7554913" y="5783263"/>
          <p14:tracePt t="99407" x="7542213" y="5810250"/>
          <p14:tracePt t="99408" x="7513638" y="5824538"/>
          <p14:tracePt t="99424" x="7513638" y="5838825"/>
          <p14:tracePt t="99425" x="7499350" y="5865813"/>
          <p14:tracePt t="99441" x="7485063" y="5894388"/>
          <p14:tracePt t="99458" x="7485063" y="5908675"/>
          <p14:tracePt t="99459" x="7485063" y="5922963"/>
          <p14:tracePt t="99474" x="7485063" y="5935663"/>
          <p14:tracePt t="99475" x="7472363" y="5949950"/>
          <p14:tracePt t="99491" x="7472363" y="5964238"/>
          <p14:tracePt t="99492" x="7472363" y="5978525"/>
          <p14:tracePt t="99508" x="7472363" y="5992813"/>
          <p14:tracePt t="99526" x="7472363" y="6005513"/>
          <p14:tracePt t="99526" x="7485063" y="6005513"/>
          <p14:tracePt t="99545" x="7499350" y="6005513"/>
          <p14:tracePt t="99559" x="7527925" y="6005513"/>
          <p14:tracePt t="99574" x="7554913" y="6005513"/>
          <p14:tracePt t="99575" x="7583488" y="6005513"/>
          <p14:tracePt t="99591" x="7597775" y="6005513"/>
          <p14:tracePt t="99592" x="7624763" y="6005513"/>
          <p14:tracePt t="99608" x="7653338" y="6005513"/>
          <p14:tracePt t="99609" x="7680325" y="5992813"/>
          <p14:tracePt t="99624" x="7708900" y="5978525"/>
          <p14:tracePt t="99625" x="7723188" y="5978525"/>
          <p14:tracePt t="99641" x="7737475" y="5964238"/>
          <p14:tracePt t="99642" x="7750175" y="5949950"/>
          <p14:tracePt t="99658" x="7764463" y="5935663"/>
          <p14:tracePt t="99659" x="7778750" y="5922963"/>
          <p14:tracePt t="99674" x="7793038" y="5908675"/>
          <p14:tracePt t="99675" x="7793038" y="5894388"/>
          <p14:tracePt t="99692" x="7807325" y="5880100"/>
          <p14:tracePt t="99709" x="7807325" y="5865813"/>
          <p14:tracePt t="99725" x="7807325" y="5853113"/>
          <p14:tracePt t="99758" x="7793038" y="5853113"/>
          <p14:tracePt t="99759" x="7793038" y="5838825"/>
          <p14:tracePt t="99760" x="7778750" y="5838825"/>
          <p14:tracePt t="99779" x="7750175" y="5824538"/>
          <p14:tracePt t="99779" x="7737475" y="5824538"/>
          <p14:tracePt t="99791" x="7694613" y="5810250"/>
          <p14:tracePt t="99808" x="7667625" y="5810250"/>
          <p14:tracePt t="99810" x="7624763" y="5795963"/>
          <p14:tracePt t="99810" x="7597775" y="5783263"/>
          <p14:tracePt t="99825" x="7554913" y="5783263"/>
          <p14:tracePt t="99842" x="7485063" y="5783263"/>
          <p14:tracePt t="99842" x="7458075" y="5783263"/>
          <p14:tracePt t="99858" x="7415213" y="5783263"/>
          <p14:tracePt t="99858" x="7373938" y="5783263"/>
          <p14:tracePt t="99875" x="7345363" y="5783263"/>
          <p14:tracePt t="99875" x="7318375" y="5783263"/>
          <p14:tracePt t="99891" x="7289800" y="5783263"/>
          <p14:tracePt t="99891" x="7248525" y="5783263"/>
          <p14:tracePt t="99907" x="7234238" y="5783263"/>
          <p14:tracePt t="99908" x="7205663" y="5795963"/>
          <p14:tracePt t="99924" x="7178675" y="5810250"/>
          <p14:tracePt t="99925" x="7164388" y="5810250"/>
          <p14:tracePt t="99941" x="7135813" y="5824538"/>
          <p14:tracePt t="99942" x="7123113" y="5838825"/>
          <p14:tracePt t="99958" x="7094538" y="5853113"/>
          <p14:tracePt t="99959" x="7080250" y="5853113"/>
          <p14:tracePt t="99975" x="7065963" y="5865813"/>
          <p14:tracePt t="99976" x="7053263" y="5865813"/>
          <p14:tracePt t="99991" x="7038975" y="5865813"/>
          <p14:tracePt t="99992" x="7024688" y="5880100"/>
          <p14:tracePt t="100008" x="7010400" y="5880100"/>
          <p14:tracePt t="100010" x="6996113" y="5880100"/>
          <p14:tracePt t="100010" x="6983413" y="5880100"/>
          <p14:tracePt t="100028" x="6969125" y="5880100"/>
          <p14:tracePt t="100029" x="6954838" y="5880100"/>
          <p14:tracePt t="100041" x="6940550" y="5880100"/>
          <p14:tracePt t="100060" x="6926263" y="5880100"/>
          <p14:tracePt t="100061" x="6913563" y="5880100"/>
          <p14:tracePt t="100075" x="6899275" y="5880100"/>
          <p14:tracePt t="100093" x="6870700" y="5880100"/>
          <p14:tracePt t="100124" x="6843713" y="5880100"/>
          <p14:tracePt t="100125" x="6829425" y="5880100"/>
          <p14:tracePt t="100141" x="6815138" y="5880100"/>
          <p14:tracePt t="100182" x="6800850" y="5880100"/>
          <p14:tracePt t="100222" x="6800850" y="5894388"/>
          <p14:tracePt t="100238" x="6815138" y="5894388"/>
          <p14:tracePt t="100262" x="6829425" y="5894388"/>
          <p14:tracePt t="100263" x="6843713" y="5894388"/>
          <p14:tracePt t="100279" x="6843713" y="5908675"/>
          <p14:tracePt t="100280" x="6856413" y="5908675"/>
          <p14:tracePt t="100291" x="6870700" y="5908675"/>
          <p14:tracePt t="100308" x="6884988" y="5922963"/>
          <p14:tracePt t="100310" x="6913563" y="5922963"/>
          <p14:tracePt t="100311" x="6926263" y="5935663"/>
          <p14:tracePt t="100324" x="6940550" y="5949950"/>
          <p14:tracePt t="100341" x="6969125" y="5949950"/>
          <p14:tracePt t="100342" x="6996113" y="5964238"/>
          <p14:tracePt t="100359" x="7024688" y="5964238"/>
          <p14:tracePt t="100359" x="7053263" y="5978525"/>
          <p14:tracePt t="100360" x="7065963" y="5978525"/>
          <p14:tracePt t="100374" x="7094538" y="5978525"/>
          <p14:tracePt t="100375" x="7135813" y="5978525"/>
          <p14:tracePt t="100391" x="7150100" y="5978525"/>
          <p14:tracePt t="100392" x="7178675" y="5978525"/>
          <p14:tracePt t="100408" x="7205663" y="5978525"/>
          <p14:tracePt t="100409" x="7219950" y="5978525"/>
          <p14:tracePt t="100424" x="7262813" y="5978525"/>
          <p14:tracePt t="100425" x="7275513" y="5964238"/>
          <p14:tracePt t="100441" x="7304088" y="5964238"/>
          <p14:tracePt t="100441" x="7318375" y="5949950"/>
          <p14:tracePt t="100458" x="7332663" y="5949950"/>
          <p14:tracePt t="100459" x="7359650" y="5935663"/>
          <p14:tracePt t="100474" x="7373938" y="5935663"/>
          <p14:tracePt t="100475" x="7388225" y="5922963"/>
          <p14:tracePt t="100491" x="7415213" y="5922963"/>
          <p14:tracePt t="100492" x="7429500" y="5908675"/>
          <p14:tracePt t="100508" x="7443788" y="5908675"/>
          <p14:tracePt t="100509" x="7472363" y="5908675"/>
          <p14:tracePt t="100524" x="7499350" y="5894388"/>
          <p14:tracePt t="100525" x="7527925" y="5894388"/>
          <p14:tracePt t="100541" x="7542213" y="5880100"/>
          <p14:tracePt t="100542" x="7569200" y="5880100"/>
          <p14:tracePt t="100558" x="7597775" y="5880100"/>
          <p14:tracePt t="100560" x="7612063" y="5880100"/>
          <p14:tracePt t="100560" x="7653338" y="5865813"/>
          <p14:tracePt t="100579" x="7667625" y="5865813"/>
          <p14:tracePt t="100579" x="7694613" y="5865813"/>
          <p14:tracePt t="100591" x="7708900" y="5853113"/>
          <p14:tracePt t="100608" x="7723188" y="5853113"/>
          <p14:tracePt t="100610" x="7750175" y="5853113"/>
          <p14:tracePt t="100611" x="7764463" y="5853113"/>
          <p14:tracePt t="100625" x="7778750" y="5838825"/>
          <p14:tracePt t="100641" x="7793038" y="5838825"/>
          <p14:tracePt t="100641" x="7807325" y="5824538"/>
          <p14:tracePt t="100659" x="7820025" y="5824538"/>
          <p14:tracePt t="100675" x="7834313" y="5824538"/>
          <p14:tracePt t="100676" x="7848600" y="5810250"/>
          <p14:tracePt t="100691" x="7862888" y="5810250"/>
          <p14:tracePt t="100725" x="7877175" y="5810250"/>
          <p14:tracePt t="100813" x="7862888" y="5810250"/>
          <p14:tracePt t="100837" x="7848600" y="5810250"/>
          <p14:tracePt t="100837" x="7834313" y="5810250"/>
          <p14:tracePt t="100844" x="7820025" y="5810250"/>
          <p14:tracePt t="100861" x="7793038" y="5810250"/>
          <p14:tracePt t="100861" x="7764463" y="5810250"/>
          <p14:tracePt t="100868" x="7737475" y="5810250"/>
          <p14:tracePt t="100880" x="7694613" y="5810250"/>
          <p14:tracePt t="100892" x="7653338" y="5810250"/>
          <p14:tracePt t="100908" x="7624763" y="5810250"/>
          <p14:tracePt t="100909" x="7597775" y="5810250"/>
          <p14:tracePt t="100909" x="7554913" y="5810250"/>
          <p14:tracePt t="100925" x="7513638" y="5810250"/>
          <p14:tracePt t="100925" x="7472363" y="5810250"/>
          <p14:tracePt t="100941" x="7443788" y="5810250"/>
          <p14:tracePt t="100942" x="7402513" y="5824538"/>
          <p14:tracePt t="100958" x="7388225" y="5824538"/>
          <p14:tracePt t="100959" x="7359650" y="5838825"/>
          <p14:tracePt t="100974" x="7318375" y="5838825"/>
          <p14:tracePt t="100976" x="7304088" y="5853113"/>
          <p14:tracePt t="100991" x="7275513" y="5853113"/>
          <p14:tracePt t="100992" x="7262813" y="5853113"/>
          <p14:tracePt t="101008" x="7234238" y="5853113"/>
          <p14:tracePt t="101009" x="7219950" y="5865813"/>
          <p14:tracePt t="101025" x="7205663" y="5865813"/>
          <p14:tracePt t="101025" x="7192963" y="5865813"/>
          <p14:tracePt t="101041" x="7178675" y="5865813"/>
          <p14:tracePt t="101042" x="7164388" y="5880100"/>
          <p14:tracePt t="101057" x="7135813" y="5880100"/>
          <p14:tracePt t="101058" x="7123113" y="5880100"/>
          <p14:tracePt t="101074" x="7108825" y="5880100"/>
          <p14:tracePt t="101076" x="7094538" y="5880100"/>
          <p14:tracePt t="101091" x="7080250" y="5880100"/>
          <p14:tracePt t="101108" x="7065963" y="5880100"/>
          <p14:tracePt t="101110" x="7053263" y="5880100"/>
          <p14:tracePt t="101111" x="7038975" y="5880100"/>
          <p14:tracePt t="101129" x="7024688" y="5880100"/>
          <p14:tracePt t="101141" x="7010400" y="5880100"/>
          <p14:tracePt t="101160" x="6996113" y="5880100"/>
          <p14:tracePt t="101192" x="6983413" y="5880100"/>
          <p14:tracePt t="101208" x="6983413" y="5894388"/>
          <p14:tracePt t="101275" x="6983413" y="5908675"/>
          <p14:tracePt t="101345" x="6983413" y="5922963"/>
          <p14:tracePt t="101378" x="6996113" y="5922963"/>
          <p14:tracePt t="101395" x="6996113" y="5935663"/>
          <p14:tracePt t="101419" x="7010400" y="5935663"/>
          <p14:tracePt t="101430" x="7010400" y="5949950"/>
          <p14:tracePt t="101458" x="7024688" y="5949950"/>
          <p14:tracePt t="101459" x="7024688" y="5964238"/>
          <p14:tracePt t="101476" x="7038975" y="5964238"/>
          <p14:tracePt t="101476" x="7053263" y="5978525"/>
          <p14:tracePt t="101492" x="7065963" y="5978525"/>
          <p14:tracePt t="101508" x="7080250" y="5992813"/>
          <p14:tracePt t="101508" x="7094538" y="5992813"/>
          <p14:tracePt t="101525" x="7123113" y="5992813"/>
          <p14:tracePt t="101525" x="7135813" y="5992813"/>
          <p14:tracePt t="101541" x="7150100" y="5992813"/>
          <p14:tracePt t="101541" x="7164388" y="5992813"/>
          <p14:tracePt t="101558" x="7192963" y="5992813"/>
          <p14:tracePt t="101560" x="7205663" y="5992813"/>
          <p14:tracePt t="101575" x="7219950" y="6005513"/>
          <p14:tracePt t="101576" x="7234238" y="6005513"/>
          <p14:tracePt t="101591" x="7248525" y="6005513"/>
          <p14:tracePt t="101591" x="7262813" y="6005513"/>
          <p14:tracePt t="101608" x="7275513" y="6005513"/>
          <p14:tracePt t="101609" x="7289800" y="6005513"/>
          <p14:tracePt t="101624" x="7289800" y="6019800"/>
          <p14:tracePt t="101625" x="7304088" y="6019800"/>
          <p14:tracePt t="101641" x="7318375" y="6019800"/>
          <p14:tracePt t="101643" x="7332663" y="6019800"/>
          <p14:tracePt t="101662" x="7345363" y="6019800"/>
          <p14:tracePt t="101662" x="7373938" y="6019800"/>
          <p14:tracePt t="101675" x="7388225" y="6034088"/>
          <p14:tracePt t="101691" x="7402513" y="6034088"/>
          <p14:tracePt t="101693" x="7415213" y="6034088"/>
          <p14:tracePt t="101694" x="7429500" y="6034088"/>
          <p14:tracePt t="101709" x="7443788" y="6034088"/>
          <p14:tracePt t="101725" x="7472363" y="6034088"/>
          <p14:tracePt t="101726" x="7485063" y="6048375"/>
          <p14:tracePt t="101742" x="7499350" y="6048375"/>
          <p14:tracePt t="101758" x="7513638" y="6048375"/>
          <p14:tracePt t="101759" x="7527925" y="6048375"/>
          <p14:tracePt t="101775" x="7542213" y="6048375"/>
          <p14:tracePt t="101776" x="7554913" y="6061075"/>
          <p14:tracePt t="101791" x="7569200" y="6061075"/>
          <p14:tracePt t="101807" x="7583488" y="6061075"/>
          <p14:tracePt t="101808" x="7597775" y="6061075"/>
          <p14:tracePt t="101824" x="7612063" y="6061075"/>
          <p14:tracePt t="101841" x="7624763" y="6061075"/>
          <p14:tracePt t="101842" x="7639050" y="6061075"/>
          <p14:tracePt t="101859" x="7653338" y="6061075"/>
          <p14:tracePt t="101875" x="7667625" y="6061075"/>
          <p14:tracePt t="101908" x="7680325" y="6061075"/>
          <p14:tracePt t="101909" x="7694613" y="6061075"/>
          <p14:tracePt t="101926" x="7708900" y="6061075"/>
          <p14:tracePt t="101944" x="7723188" y="6061075"/>
          <p14:tracePt t="101958" x="7737475" y="6061075"/>
          <p14:tracePt t="101975" x="7750175" y="6061075"/>
          <p14:tracePt t="101977" x="7764463" y="6061075"/>
          <p14:tracePt t="101992" x="7778750" y="6061075"/>
          <p14:tracePt t="102008" x="7793038" y="6048375"/>
          <p14:tracePt t="102009" x="7807325" y="6048375"/>
          <p14:tracePt t="102024" x="7807325" y="6034088"/>
          <p14:tracePt t="102025" x="7820025" y="6034088"/>
          <p14:tracePt t="102041" x="7834313" y="6019800"/>
          <p14:tracePt t="102058" x="7848600" y="6005513"/>
          <p14:tracePt t="102074" x="7862888" y="6005513"/>
          <p14:tracePt t="102076" x="7862888" y="5992813"/>
          <p14:tracePt t="102091" x="7877175" y="5992813"/>
          <p14:tracePt t="102091" x="7889875" y="5978525"/>
          <p14:tracePt t="102125" x="7904163" y="5964238"/>
          <p14:tracePt t="102126" x="7918450" y="5964238"/>
          <p14:tracePt t="102141" x="7918450" y="5949950"/>
          <p14:tracePt t="102142" x="7932738" y="5949950"/>
          <p14:tracePt t="102158" x="7932738" y="5935663"/>
          <p14:tracePt t="102175" x="7947025" y="5922963"/>
          <p14:tracePt t="102177" x="7959725" y="5908675"/>
          <p14:tracePt t="102196" x="7974013" y="5894388"/>
          <p14:tracePt t="102224" x="7974013" y="5880100"/>
          <p14:tracePt t="102227" x="7988300" y="5880100"/>
          <p14:tracePt t="102227" x="7988300" y="5865813"/>
          <p14:tracePt t="102258" x="8002588" y="5865813"/>
          <p14:tracePt t="102259" x="8002588" y="5853113"/>
          <p14:tracePt t="102275" x="8016875" y="5838825"/>
          <p14:tracePt t="102307" x="8029575" y="5824538"/>
          <p14:tracePt t="102324" x="8029575" y="5810250"/>
          <p14:tracePt t="102341" x="8043863" y="5810250"/>
          <p14:tracePt t="102374" x="8043863" y="5795963"/>
          <p14:tracePt t="102375" x="8058150" y="5795963"/>
          <p14:tracePt t="102469" x="8043863" y="5795963"/>
          <p14:tracePt t="102481" x="8043863" y="5810250"/>
          <p14:tracePt t="102495" x="8029575" y="5810250"/>
          <p14:tracePt t="102525" x="8016875" y="5810250"/>
          <p14:tracePt t="102526" x="8002588" y="5810250"/>
          <p14:tracePt t="102541" x="7988300" y="5810250"/>
          <p14:tracePt t="102559" x="7974013" y="5824538"/>
          <p14:tracePt t="102560" x="7959725" y="5824538"/>
          <p14:tracePt t="102574" x="7947025" y="5824538"/>
          <p14:tracePt t="102576" x="7932738" y="5838825"/>
          <p14:tracePt t="102591" x="7918450" y="5838825"/>
          <p14:tracePt t="102592" x="7889875" y="5838825"/>
          <p14:tracePt t="102608" x="7877175" y="5853113"/>
          <p14:tracePt t="102609" x="7848600" y="5853113"/>
          <p14:tracePt t="102624" x="7820025" y="5853113"/>
          <p14:tracePt t="102625" x="7793038" y="5853113"/>
          <p14:tracePt t="102641" x="7764463" y="5865813"/>
          <p14:tracePt t="102642" x="7737475" y="5865813"/>
          <p14:tracePt t="102658" x="7708900" y="5880100"/>
          <p14:tracePt t="102659" x="7680325" y="5894388"/>
          <p14:tracePt t="102674" x="7653338" y="5894388"/>
          <p14:tracePt t="102675" x="7624763" y="5908675"/>
          <p14:tracePt t="102691" x="7612063" y="5908675"/>
          <p14:tracePt t="102692" x="7569200" y="5922963"/>
          <p14:tracePt t="102708" x="7554913" y="5922963"/>
          <p14:tracePt t="102710" x="7527925" y="5922963"/>
          <p14:tracePt t="102711" x="7513638" y="5935663"/>
          <p14:tracePt t="102729" x="7485063" y="5935663"/>
          <p14:tracePt t="102729" x="7458075" y="5949950"/>
          <p14:tracePt t="102741" x="7443788" y="5949950"/>
          <p14:tracePt t="102758" x="7429500" y="5949950"/>
          <p14:tracePt t="102759" x="7402513" y="5949950"/>
          <p14:tracePt t="102760" x="7373938" y="5964238"/>
          <p14:tracePt t="102779" x="7359650" y="5964238"/>
          <p14:tracePt t="102779" x="7345363" y="5964238"/>
          <p14:tracePt t="102791" x="7332663" y="5964238"/>
          <p14:tracePt t="102791" x="7318375" y="5964238"/>
          <p14:tracePt t="102808" x="7304088" y="5964238"/>
          <p14:tracePt t="102809" x="7289800" y="5964238"/>
          <p14:tracePt t="102824" x="7275513" y="5964238"/>
          <p14:tracePt t="102825" x="7262813" y="5964238"/>
          <p14:tracePt t="102841" x="7248525" y="5964238"/>
          <p14:tracePt t="102842" x="7234238" y="5964238"/>
          <p14:tracePt t="102858" x="7219950" y="5964238"/>
          <p14:tracePt t="102859" x="7205663" y="5964238"/>
          <p14:tracePt t="102874" x="7192963" y="5964238"/>
          <p14:tracePt t="102875" x="7178675" y="5964238"/>
          <p14:tracePt t="102891" x="7164388" y="5964238"/>
          <p14:tracePt t="102891" x="7150100" y="5964238"/>
          <p14:tracePt t="102908" x="7135813" y="5964238"/>
          <p14:tracePt t="102909" x="7123113" y="5964238"/>
          <p14:tracePt t="102925" x="7108825" y="5964238"/>
          <p14:tracePt t="102925" x="7080250" y="5964238"/>
          <p14:tracePt t="102941" x="7065963" y="5964238"/>
          <p14:tracePt t="102957" x="7053263" y="5964238"/>
          <p14:tracePt t="102958" x="7038975" y="5964238"/>
          <p14:tracePt t="102974" x="7024688" y="5964238"/>
          <p14:tracePt t="102975" x="7010400" y="5964238"/>
          <p14:tracePt t="102993" x="6996113" y="5964238"/>
          <p14:tracePt t="103024" x="6996113" y="5978525"/>
          <p14:tracePt t="103102" x="7010400" y="5978525"/>
          <p14:tracePt t="103133" x="7024688" y="5978525"/>
          <p14:tracePt t="103158" x="7038975" y="5978525"/>
          <p14:tracePt t="103159" x="7053263" y="5978525"/>
          <p14:tracePt t="103175" x="7080250" y="5964238"/>
          <p14:tracePt t="103176" x="7108825" y="5964238"/>
          <p14:tracePt t="103191" x="7135813" y="5964238"/>
          <p14:tracePt t="103192" x="7164388" y="5964238"/>
          <p14:tracePt t="103208" x="7205663" y="5949950"/>
          <p14:tracePt t="103209" x="7262813" y="5949950"/>
          <p14:tracePt t="103224" x="7289800" y="5949950"/>
          <p14:tracePt t="103225" x="7359650" y="5949950"/>
          <p14:tracePt t="103241" x="7388225" y="5949950"/>
          <p14:tracePt t="103242" x="7429500" y="5949950"/>
          <p14:tracePt t="103258" x="7458075" y="5935663"/>
          <p14:tracePt t="103259" x="7499350" y="5935663"/>
          <p14:tracePt t="103260" x="7527925" y="5935663"/>
          <p14:tracePt t="103278" x="7569200" y="5922963"/>
          <p14:tracePt t="103278" x="7597775" y="5922963"/>
          <p14:tracePt t="103291" x="7624763" y="5922963"/>
          <p14:tracePt t="103308" x="7639050" y="5908675"/>
          <p14:tracePt t="103310" x="7667625" y="5908675"/>
          <p14:tracePt t="103310" x="7694613" y="5908675"/>
          <p14:tracePt t="103324" x="7723188" y="5894388"/>
          <p14:tracePt t="103325" x="7737475" y="5894388"/>
          <p14:tracePt t="103344" x="7750175" y="5880100"/>
          <p14:tracePt t="103344" x="7778750" y="5880100"/>
          <p14:tracePt t="103358" x="7793038" y="5880100"/>
          <p14:tracePt t="103358" x="7807325" y="5865813"/>
          <p14:tracePt t="103374" x="7834313" y="5865813"/>
          <p14:tracePt t="103377" x="7848600" y="5853113"/>
          <p14:tracePt t="103391" x="7877175" y="5853113"/>
          <p14:tracePt t="103391" x="7889875" y="5838825"/>
          <p14:tracePt t="103407" x="7918450" y="5838825"/>
          <p14:tracePt t="103408" x="7947025" y="5838825"/>
          <p14:tracePt t="103425" x="7959725" y="5824538"/>
          <p14:tracePt t="103425" x="7988300" y="5824538"/>
          <p14:tracePt t="103441" x="8002588" y="5810250"/>
          <p14:tracePt t="103442" x="8016875" y="5810250"/>
          <p14:tracePt t="103458" x="8029575" y="5810250"/>
          <p14:tracePt t="103459" x="8058150" y="5810250"/>
          <p14:tracePt t="103474" x="8072438" y="5810250"/>
          <p14:tracePt t="103476" x="8086725" y="5810250"/>
          <p14:tracePt t="103491" x="8099425" y="5810250"/>
          <p14:tracePt t="103492" x="8113713" y="5810250"/>
          <p14:tracePt t="103508" x="8128000" y="5795963"/>
          <p14:tracePt t="103509" x="8142288" y="5795963"/>
          <p14:tracePt t="103525" x="8156575" y="5795963"/>
          <p14:tracePt t="103541" x="8169275" y="5795963"/>
          <p14:tracePt t="103544" x="8183563" y="5795963"/>
          <p14:tracePt t="103562" x="8197850" y="5795963"/>
          <p14:tracePt t="103574" x="8212138" y="5795963"/>
          <p14:tracePt t="103593" x="8226425" y="5795963"/>
          <p14:tracePt t="103624" x="8239125" y="5795963"/>
          <p14:tracePt t="103643" x="8253413" y="5795963"/>
          <p14:tracePt t="103675" x="8267700" y="5795963"/>
          <p14:tracePt t="104185" x="8253413" y="5795963"/>
          <p14:tracePt t="104256" x="8239125" y="5795963"/>
          <p14:tracePt t="104323" x="8226425" y="5795963"/>
          <p14:tracePt t="104387" x="8212138" y="5795963"/>
          <p14:tracePt t="104459" x="8197850" y="5795963"/>
          <p14:tracePt t="104516" x="8183563" y="5795963"/>
          <p14:tracePt t="104581" x="8183563" y="5783263"/>
          <p14:tracePt t="104605" x="8197850" y="5783263"/>
          <p14:tracePt t="104612" x="8197850" y="5768975"/>
          <p14:tracePt t="104625" x="8212138" y="5768975"/>
          <p14:tracePt t="104643" x="8226425" y="5754688"/>
          <p14:tracePt t="104661" x="8239125" y="5754688"/>
          <p14:tracePt t="104662" x="8253413" y="5754688"/>
          <p14:tracePt t="104675" x="8253413" y="5740400"/>
          <p14:tracePt t="104692" x="8267700" y="5740400"/>
          <p14:tracePt t="104693" x="8281988" y="5726113"/>
          <p14:tracePt t="104708" x="8296275" y="5726113"/>
          <p14:tracePt t="104708" x="8323263" y="5713413"/>
          <p14:tracePt t="104724" x="8337550" y="5699125"/>
          <p14:tracePt t="104725" x="8366125" y="5670550"/>
          <p14:tracePt t="104741" x="8393113" y="5643563"/>
          <p14:tracePt t="104742" x="8421688" y="5600700"/>
          <p14:tracePt t="104758" x="8477250" y="5559425"/>
          <p14:tracePt t="104758" x="8505825" y="5503863"/>
          <p14:tracePt t="104774" x="8547100" y="5446713"/>
          <p14:tracePt t="104775" x="8588375" y="5376863"/>
          <p14:tracePt t="104791" x="8658225" y="5251450"/>
          <p14:tracePt t="104792" x="8728075" y="5097463"/>
          <p14:tracePt t="104808" x="8783638" y="4902200"/>
          <p14:tracePt t="104809" x="8896350" y="4525963"/>
          <p14:tracePt t="104825" x="8980488" y="4176713"/>
          <p14:tracePt t="104825" x="9050338" y="3798888"/>
          <p14:tracePt t="104841" x="9132888" y="3338513"/>
          <p14:tracePt t="104842" x="9202738" y="2863850"/>
          <p14:tracePt t="104858" x="9231313" y="2667000"/>
          <p14:tracePt t="104859" x="9286875" y="2262188"/>
          <p14:tracePt t="104874" x="9301163" y="2136775"/>
          <p14:tracePt t="104875" x="9315450" y="1871663"/>
          <p14:tracePt t="104891" x="9342438" y="1647825"/>
          <p14:tracePt t="104891" x="9342438" y="1592263"/>
          <p14:tracePt t="104908" x="9356725" y="1452563"/>
          <p14:tracePt t="104910" x="9371013" y="1257300"/>
          <p14:tracePt t="104910" x="9385300" y="1187450"/>
          <p14:tracePt t="104925" x="9399588" y="1117600"/>
          <p14:tracePt t="104941" x="9412288" y="1062038"/>
          <p14:tracePt t="104943" x="9426575" y="1004888"/>
          <p14:tracePt t="104959" x="9440863" y="963613"/>
          <p14:tracePt t="104960" x="9469438" y="852488"/>
          <p14:tracePt t="104975" x="9496425" y="796925"/>
          <p14:tracePt t="104976" x="9525000" y="727075"/>
          <p14:tracePt t="104991" x="9539288" y="669925"/>
          <p14:tracePt t="104992" x="9566275" y="600075"/>
          <p14:tracePt t="105008" x="9594850" y="530225"/>
          <p14:tracePt t="105009" x="9636125" y="460375"/>
          <p14:tracePt t="105024" x="9677400" y="377825"/>
          <p14:tracePt t="105025" x="9747250" y="238125"/>
          <p14:tracePt t="105041" x="9790113" y="11112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4|8.2|7.7"/>
</p:tagLst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{CF449068-5154-4E44-B615-F3C08A995E8D}tf10001060</Template>
  <TotalTime>7192</TotalTime>
  <Words>497</Words>
  <Application>Microsoft Macintosh PowerPoint</Application>
  <PresentationFormat>Panorámica</PresentationFormat>
  <Paragraphs>82</Paragraphs>
  <Slides>16</Slides>
  <Notes>2</Notes>
  <HiddenSlides>0</HiddenSlides>
  <MMClips>16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Faceta</vt:lpstr>
      <vt:lpstr>Técnicas empleadas en el manejo del dolor</vt:lpstr>
      <vt:lpstr>Presentación de PowerPoint</vt:lpstr>
      <vt:lpstr>Presentación de PowerPoint</vt:lpstr>
      <vt:lpstr>¿Cuándo derivar a unidades de dolor crónico?</vt:lpstr>
      <vt:lpstr>¿Cuándo derivar a unidades de dolor crónico?</vt:lpstr>
      <vt:lpstr>¿Cómo derivar a unidades de dolor crónico?</vt:lpstr>
      <vt:lpstr>Técnicas a realizar</vt:lpstr>
      <vt:lpstr>Técnicas a realizar</vt:lpstr>
      <vt:lpstr>Técnicas a realizar</vt:lpstr>
      <vt:lpstr>Técnicas a realizar</vt:lpstr>
      <vt:lpstr>Técnicas a realizar</vt:lpstr>
      <vt:lpstr>Presentación de PowerPoint</vt:lpstr>
      <vt:lpstr>Técnicas a realizar</vt:lpstr>
      <vt:lpstr>Técnicas a realizar</vt:lpstr>
      <vt:lpstr>El  paciente derivado deberá: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empleadas en el manejo del dolor</dc:title>
  <dc:creator>CARLOS IBOR MIGUEL</dc:creator>
  <cp:lastModifiedBy>CARLOS IBOR MIGUEL</cp:lastModifiedBy>
  <cp:revision>31</cp:revision>
  <dcterms:created xsi:type="dcterms:W3CDTF">2021-03-20T19:48:53Z</dcterms:created>
  <dcterms:modified xsi:type="dcterms:W3CDTF">2021-03-25T19:41:47Z</dcterms:modified>
</cp:coreProperties>
</file>